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Lst>
  <p:notesMasterIdLst>
    <p:notesMasterId r:id="rId13"/>
  </p:notesMasterIdLst>
  <p:sldIdLst>
    <p:sldId id="285" r:id="rId6"/>
    <p:sldId id="286" r:id="rId7"/>
    <p:sldId id="287" r:id="rId8"/>
    <p:sldId id="288" r:id="rId9"/>
    <p:sldId id="289" r:id="rId10"/>
    <p:sldId id="290" r:id="rId11"/>
    <p:sldId id="2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initials="T" lastIdx="3" clrIdx="0">
    <p:extLst>
      <p:ext uri="{19B8F6BF-5375-455C-9EA6-DF929625EA0E}">
        <p15:presenceInfo xmlns:p15="http://schemas.microsoft.com/office/powerpoint/2012/main" userId="S::Teresa.Smit@aemo.com.au::16c1ea4c-60fa-4764-99ea-96ff0e256448" providerId="AD"/>
      </p:ext>
    </p:extLst>
  </p:cmAuthor>
  <p:cmAuthor id="2" name="Russell Frost" initials="RF" lastIdx="3" clrIdx="1">
    <p:extLst>
      <p:ext uri="{19B8F6BF-5375-455C-9EA6-DF929625EA0E}">
        <p15:presenceInfo xmlns:p15="http://schemas.microsoft.com/office/powerpoint/2012/main" userId="S::Russell.Frost@aemo.com.au::b39de1af-c677-474b-8f7b-d003c7b199fd" providerId="AD"/>
      </p:ext>
    </p:extLst>
  </p:cmAuthor>
  <p:cmAuthor id="3" name="Grace Liu" initials="GL" lastIdx="3" clrIdx="2">
    <p:extLst>
      <p:ext uri="{19B8F6BF-5375-455C-9EA6-DF929625EA0E}">
        <p15:presenceInfo xmlns:p15="http://schemas.microsoft.com/office/powerpoint/2012/main" userId="S::Grace.Liu@aemo.com.au::3dec3993-2cf1-4049-8f99-ca240f8e96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32"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7A474-DE97-47FD-881A-1FC9BF620708}" type="datetimeFigureOut">
              <a:t>4/26/2022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1CDB1-2E95-4573-824A-403B0F027102}" type="slidenum">
              <a:t>‹#›</a:t>
            </a:fld>
            <a:endParaRPr lang="en-US"/>
          </a:p>
        </p:txBody>
      </p:sp>
    </p:spTree>
    <p:extLst>
      <p:ext uri="{BB962C8B-B14F-4D97-AF65-F5344CB8AC3E}">
        <p14:creationId xmlns:p14="http://schemas.microsoft.com/office/powerpoint/2010/main" val="97317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2</a:t>
            </a:fld>
            <a:endParaRPr lang="en-US"/>
          </a:p>
        </p:txBody>
      </p:sp>
    </p:spTree>
    <p:extLst>
      <p:ext uri="{BB962C8B-B14F-4D97-AF65-F5344CB8AC3E}">
        <p14:creationId xmlns:p14="http://schemas.microsoft.com/office/powerpoint/2010/main" val="394581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3</a:t>
            </a:fld>
            <a:endParaRPr lang="en-US"/>
          </a:p>
        </p:txBody>
      </p:sp>
    </p:spTree>
    <p:extLst>
      <p:ext uri="{BB962C8B-B14F-4D97-AF65-F5344CB8AC3E}">
        <p14:creationId xmlns:p14="http://schemas.microsoft.com/office/powerpoint/2010/main" val="160344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4</a:t>
            </a:fld>
            <a:endParaRPr lang="en-US"/>
          </a:p>
        </p:txBody>
      </p:sp>
    </p:spTree>
    <p:extLst>
      <p:ext uri="{BB962C8B-B14F-4D97-AF65-F5344CB8AC3E}">
        <p14:creationId xmlns:p14="http://schemas.microsoft.com/office/powerpoint/2010/main" val="1600354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5</a:t>
            </a:fld>
            <a:endParaRPr lang="en-US"/>
          </a:p>
        </p:txBody>
      </p:sp>
    </p:spTree>
    <p:extLst>
      <p:ext uri="{BB962C8B-B14F-4D97-AF65-F5344CB8AC3E}">
        <p14:creationId xmlns:p14="http://schemas.microsoft.com/office/powerpoint/2010/main" val="19173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6</a:t>
            </a:fld>
            <a:endParaRPr lang="en-US"/>
          </a:p>
        </p:txBody>
      </p:sp>
    </p:spTree>
    <p:extLst>
      <p:ext uri="{BB962C8B-B14F-4D97-AF65-F5344CB8AC3E}">
        <p14:creationId xmlns:p14="http://schemas.microsoft.com/office/powerpoint/2010/main" val="3860320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7</a:t>
            </a:fld>
            <a:endParaRPr lang="en-US"/>
          </a:p>
        </p:txBody>
      </p:sp>
    </p:spTree>
    <p:extLst>
      <p:ext uri="{BB962C8B-B14F-4D97-AF65-F5344CB8AC3E}">
        <p14:creationId xmlns:p14="http://schemas.microsoft.com/office/powerpoint/2010/main" val="135306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emo.com.au/"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6A66B3-45C5-41FA-8332-9079593377D3}"/>
              </a:ext>
            </a:extLst>
          </p:cNvPr>
          <p:cNvPicPr>
            <a:picLocks noChangeAspect="1"/>
          </p:cNvPicPr>
          <p:nvPr/>
        </p:nvPicPr>
        <p:blipFill rotWithShape="1">
          <a:blip r:embed="rId2">
            <a:extLst>
              <a:ext uri="{28A0092B-C50C-407E-A947-70E740481C1C}">
                <a14:useLocalDpi xmlns:a14="http://schemas.microsoft.com/office/drawing/2010/main" val="0"/>
              </a:ext>
            </a:extLst>
          </a:blip>
          <a:srcRect b="15625"/>
          <a:stretch/>
        </p:blipFill>
        <p:spPr>
          <a:xfrm>
            <a:off x="-1" y="-1"/>
            <a:ext cx="12191999" cy="6858001"/>
          </a:xfrm>
          <a:prstGeom prst="rect">
            <a:avLst/>
          </a:prstGeom>
        </p:spPr>
      </p:pic>
      <p:sp>
        <p:nvSpPr>
          <p:cNvPr id="7" name="Rectangle 6">
            <a:extLst>
              <a:ext uri="{FF2B5EF4-FFF2-40B4-BE49-F238E27FC236}">
                <a16:creationId xmlns:a16="http://schemas.microsoft.com/office/drawing/2014/main" id="{B587A2D2-5417-452D-9D5B-077E48627D81}"/>
              </a:ext>
            </a:extLst>
          </p:cNvPr>
          <p:cNvSpPr/>
          <p:nvPr/>
        </p:nvSpPr>
        <p:spPr>
          <a:xfrm>
            <a:off x="-2" y="-1"/>
            <a:ext cx="12192000" cy="6858000"/>
          </a:xfrm>
          <a:prstGeom prst="rect">
            <a:avLst/>
          </a:prstGeom>
          <a:solidFill>
            <a:srgbClr val="702F7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pic>
        <p:nvPicPr>
          <p:cNvPr id="8" name="Picture 7" descr="A picture containing drawing&#10;&#10;Description automatically generated">
            <a:extLst>
              <a:ext uri="{FF2B5EF4-FFF2-40B4-BE49-F238E27FC236}">
                <a16:creationId xmlns:a16="http://schemas.microsoft.com/office/drawing/2014/main" id="{75E4AF1B-630E-407D-A4A4-2B17822B9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980" y="5296590"/>
            <a:ext cx="3118039" cy="1025056"/>
          </a:xfrm>
          <a:prstGeom prst="rect">
            <a:avLst/>
          </a:prstGeom>
        </p:spPr>
      </p:pic>
      <p:sp>
        <p:nvSpPr>
          <p:cNvPr id="12" name="Text Placeholder 11">
            <a:extLst>
              <a:ext uri="{FF2B5EF4-FFF2-40B4-BE49-F238E27FC236}">
                <a16:creationId xmlns:a16="http://schemas.microsoft.com/office/drawing/2014/main" id="{68EB5F9B-C3C4-4436-82A6-23AB0B4BCD08}"/>
              </a:ext>
            </a:extLst>
          </p:cNvPr>
          <p:cNvSpPr>
            <a:spLocks noGrp="1"/>
          </p:cNvSpPr>
          <p:nvPr>
            <p:ph type="body" sz="quarter" idx="10" hasCustomPrompt="1"/>
          </p:nvPr>
        </p:nvSpPr>
        <p:spPr>
          <a:xfrm>
            <a:off x="1485900" y="2105061"/>
            <a:ext cx="9220200" cy="1569660"/>
          </a:xfrm>
        </p:spPr>
        <p:txBody>
          <a:bodyPr anchor="ctr">
            <a:noAutofit/>
          </a:bodyPr>
          <a:lstStyle>
            <a:lvl1pPr marL="0" indent="0" algn="ctr">
              <a:buNone/>
              <a:defRPr sz="4800">
                <a:solidFill>
                  <a:schemeClr val="bg1"/>
                </a:solidFill>
                <a:latin typeface="+mj-lt"/>
              </a:defRPr>
            </a:lvl1pPr>
            <a:lvl2pPr marL="457200" indent="0">
              <a:buNone/>
              <a:defRPr/>
            </a:lvl2pPr>
          </a:lstStyle>
          <a:p>
            <a:pPr lvl="0"/>
            <a:r>
              <a:rPr lang="en-US"/>
              <a:t>Presentation title</a:t>
            </a:r>
          </a:p>
        </p:txBody>
      </p:sp>
      <p:sp>
        <p:nvSpPr>
          <p:cNvPr id="13" name="Text Placeholder 11">
            <a:extLst>
              <a:ext uri="{FF2B5EF4-FFF2-40B4-BE49-F238E27FC236}">
                <a16:creationId xmlns:a16="http://schemas.microsoft.com/office/drawing/2014/main" id="{EC1C32E1-B5AC-47BE-8E64-633879331202}"/>
              </a:ext>
            </a:extLst>
          </p:cNvPr>
          <p:cNvSpPr>
            <a:spLocks noGrp="1"/>
          </p:cNvSpPr>
          <p:nvPr>
            <p:ph type="body" sz="quarter" idx="11" hasCustomPrompt="1"/>
          </p:nvPr>
        </p:nvSpPr>
        <p:spPr>
          <a:xfrm>
            <a:off x="1485900" y="3895761"/>
            <a:ext cx="9220200" cy="727039"/>
          </a:xfrm>
        </p:spPr>
        <p:txBody>
          <a:bodyPr anchor="t">
            <a:noAutofit/>
          </a:bodyPr>
          <a:lstStyle>
            <a:lvl1pPr marL="0" indent="0" algn="ctr">
              <a:buNone/>
              <a:defRPr sz="3600">
                <a:solidFill>
                  <a:schemeClr val="bg1"/>
                </a:solidFill>
                <a:latin typeface="Segoe UI Light" panose="020B0502040204020203" pitchFamily="34" charset="0"/>
                <a:cs typeface="Segoe UI Light" panose="020B0502040204020203" pitchFamily="34" charset="0"/>
              </a:defRPr>
            </a:lvl1pPr>
            <a:lvl2pPr marL="457200" indent="0">
              <a:buNone/>
              <a:defRPr/>
            </a:lvl2pPr>
          </a:lstStyle>
          <a:p>
            <a:pPr lvl="0"/>
            <a:r>
              <a:rPr lang="en-US"/>
              <a:t>Presentation subtitle or date</a:t>
            </a:r>
          </a:p>
        </p:txBody>
      </p:sp>
    </p:spTree>
    <p:extLst>
      <p:ext uri="{BB962C8B-B14F-4D97-AF65-F5344CB8AC3E}">
        <p14:creationId xmlns:p14="http://schemas.microsoft.com/office/powerpoint/2010/main" val="140633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descri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6BCA18-D315-4E98-BC28-E88784347E17}"/>
              </a:ext>
            </a:extLst>
          </p:cNvPr>
          <p:cNvSpPr/>
          <p:nvPr/>
        </p:nvSpPr>
        <p:spPr>
          <a:xfrm>
            <a:off x="7607301" y="769940"/>
            <a:ext cx="4594714" cy="5584059"/>
          </a:xfrm>
          <a:prstGeom prst="rect">
            <a:avLst/>
          </a:prstGeom>
          <a:solidFill>
            <a:srgbClr val="E0E8E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4804DEB-FF19-4EF8-AB38-2962CF4BB3E2}"/>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2A9BD992-8AFD-407A-96F1-8A689D950D23}"/>
              </a:ext>
            </a:extLst>
          </p:cNvPr>
          <p:cNvSpPr>
            <a:spLocks noGrp="1"/>
          </p:cNvSpPr>
          <p:nvPr>
            <p:ph type="sldNum" sz="quarter" idx="10"/>
          </p:nvPr>
        </p:nvSpPr>
        <p:spPr/>
        <p:txBody>
          <a:bodyPr/>
          <a:lstStyle/>
          <a:p>
            <a:fld id="{E83B8911-3480-4EF8-BDFE-39DED7921166}" type="slidenum">
              <a:rPr lang="en-AU" smtClean="0"/>
              <a:t>‹#›</a:t>
            </a:fld>
            <a:endParaRPr lang="en-AU"/>
          </a:p>
        </p:txBody>
      </p:sp>
      <p:sp>
        <p:nvSpPr>
          <p:cNvPr id="4" name="Footer Placeholder 3">
            <a:extLst>
              <a:ext uri="{FF2B5EF4-FFF2-40B4-BE49-F238E27FC236}">
                <a16:creationId xmlns:a16="http://schemas.microsoft.com/office/drawing/2014/main" id="{0753A8A1-F1FB-4971-A37D-96AAB5843799}"/>
              </a:ext>
            </a:extLst>
          </p:cNvPr>
          <p:cNvSpPr>
            <a:spLocks noGrp="1"/>
          </p:cNvSpPr>
          <p:nvPr>
            <p:ph type="ftr" sz="quarter" idx="11"/>
          </p:nvPr>
        </p:nvSpPr>
        <p:spPr/>
        <p:txBody>
          <a:bodyPr/>
          <a:lstStyle/>
          <a:p>
            <a:endParaRPr lang="en-AU"/>
          </a:p>
        </p:txBody>
      </p:sp>
      <p:sp>
        <p:nvSpPr>
          <p:cNvPr id="6" name="Content Placeholder 5">
            <a:extLst>
              <a:ext uri="{FF2B5EF4-FFF2-40B4-BE49-F238E27FC236}">
                <a16:creationId xmlns:a16="http://schemas.microsoft.com/office/drawing/2014/main" id="{520CBFFA-4D81-49D1-B6C3-2D55B10C1E2E}"/>
              </a:ext>
            </a:extLst>
          </p:cNvPr>
          <p:cNvSpPr>
            <a:spLocks noGrp="1"/>
          </p:cNvSpPr>
          <p:nvPr>
            <p:ph sz="quarter" idx="12"/>
          </p:nvPr>
        </p:nvSpPr>
        <p:spPr>
          <a:xfrm>
            <a:off x="7937500" y="1054100"/>
            <a:ext cx="3860800" cy="4940300"/>
          </a:xfrm>
        </p:spPr>
        <p:txBody>
          <a:bodyPr>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800"/>
            </a:lvl3pPr>
            <a:lvl4pPr>
              <a:lnSpc>
                <a:spcPct val="100000"/>
              </a:lnSpc>
              <a:spcBef>
                <a:spcPts val="600"/>
              </a:spcBef>
              <a:defRPr sz="1800"/>
            </a:lvl4pPr>
            <a:lvl5pPr>
              <a:lnSpc>
                <a:spcPct val="100000"/>
              </a:lnSpc>
              <a:spcBef>
                <a:spcPts val="6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hart Placeholder 7">
            <a:extLst>
              <a:ext uri="{FF2B5EF4-FFF2-40B4-BE49-F238E27FC236}">
                <a16:creationId xmlns:a16="http://schemas.microsoft.com/office/drawing/2014/main" id="{3FEB3766-3190-4CFD-9598-F8BAB3F2B93F}"/>
              </a:ext>
            </a:extLst>
          </p:cNvPr>
          <p:cNvSpPr>
            <a:spLocks noGrp="1"/>
          </p:cNvSpPr>
          <p:nvPr>
            <p:ph type="chart" sz="quarter" idx="13"/>
          </p:nvPr>
        </p:nvSpPr>
        <p:spPr>
          <a:xfrm>
            <a:off x="304800" y="1054100"/>
            <a:ext cx="6899275" cy="5029200"/>
          </a:xfrm>
        </p:spPr>
        <p:txBody>
          <a:bodyPr/>
          <a:lstStyle>
            <a:lvl1pPr marL="0" indent="0">
              <a:buNone/>
              <a:defRPr/>
            </a:lvl1pPr>
          </a:lstStyle>
          <a:p>
            <a:r>
              <a:rPr lang="en-US"/>
              <a:t>Click icon to add chart</a:t>
            </a:r>
            <a:endParaRPr lang="en-AU"/>
          </a:p>
        </p:txBody>
      </p:sp>
    </p:spTree>
    <p:extLst>
      <p:ext uri="{BB962C8B-B14F-4D97-AF65-F5344CB8AC3E}">
        <p14:creationId xmlns:p14="http://schemas.microsoft.com/office/powerpoint/2010/main" val="2944346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4DEB-FF19-4EF8-AB38-2962CF4BB3E2}"/>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2A9BD992-8AFD-407A-96F1-8A689D950D23}"/>
              </a:ext>
            </a:extLst>
          </p:cNvPr>
          <p:cNvSpPr>
            <a:spLocks noGrp="1"/>
          </p:cNvSpPr>
          <p:nvPr>
            <p:ph type="sldNum" sz="quarter" idx="10"/>
          </p:nvPr>
        </p:nvSpPr>
        <p:spPr/>
        <p:txBody>
          <a:bodyPr/>
          <a:lstStyle/>
          <a:p>
            <a:fld id="{E83B8911-3480-4EF8-BDFE-39DED7921166}" type="slidenum">
              <a:rPr lang="en-AU" smtClean="0"/>
              <a:t>‹#›</a:t>
            </a:fld>
            <a:endParaRPr lang="en-AU"/>
          </a:p>
        </p:txBody>
      </p:sp>
      <p:sp>
        <p:nvSpPr>
          <p:cNvPr id="4" name="Footer Placeholder 3">
            <a:extLst>
              <a:ext uri="{FF2B5EF4-FFF2-40B4-BE49-F238E27FC236}">
                <a16:creationId xmlns:a16="http://schemas.microsoft.com/office/drawing/2014/main" id="{0753A8A1-F1FB-4971-A37D-96AAB5843799}"/>
              </a:ext>
            </a:extLst>
          </p:cNvPr>
          <p:cNvSpPr>
            <a:spLocks noGrp="1"/>
          </p:cNvSpPr>
          <p:nvPr>
            <p:ph type="ftr" sz="quarter" idx="11"/>
          </p:nvPr>
        </p:nvSpPr>
        <p:spPr/>
        <p:txBody>
          <a:bodyPr/>
          <a:lstStyle/>
          <a:p>
            <a:endParaRPr lang="en-AU"/>
          </a:p>
        </p:txBody>
      </p:sp>
      <p:sp>
        <p:nvSpPr>
          <p:cNvPr id="7" name="Chart Placeholder 6">
            <a:extLst>
              <a:ext uri="{FF2B5EF4-FFF2-40B4-BE49-F238E27FC236}">
                <a16:creationId xmlns:a16="http://schemas.microsoft.com/office/drawing/2014/main" id="{D01C1205-B346-4FAA-B88D-513B798AE8B3}"/>
              </a:ext>
            </a:extLst>
          </p:cNvPr>
          <p:cNvSpPr>
            <a:spLocks noGrp="1"/>
          </p:cNvSpPr>
          <p:nvPr>
            <p:ph type="chart" sz="quarter" idx="12"/>
          </p:nvPr>
        </p:nvSpPr>
        <p:spPr>
          <a:xfrm>
            <a:off x="5156200" y="990600"/>
            <a:ext cx="6781800" cy="5080000"/>
          </a:xfrm>
        </p:spPr>
        <p:txBody>
          <a:bodyPr/>
          <a:lstStyle>
            <a:lvl1pPr marL="0" indent="0">
              <a:buNone/>
              <a:defRPr/>
            </a:lvl1pPr>
          </a:lstStyle>
          <a:p>
            <a:r>
              <a:rPr lang="en-US"/>
              <a:t>Click icon to add chart</a:t>
            </a:r>
            <a:endParaRPr lang="en-AU"/>
          </a:p>
        </p:txBody>
      </p:sp>
      <p:sp>
        <p:nvSpPr>
          <p:cNvPr id="11" name="Text Placeholder 10">
            <a:extLst>
              <a:ext uri="{FF2B5EF4-FFF2-40B4-BE49-F238E27FC236}">
                <a16:creationId xmlns:a16="http://schemas.microsoft.com/office/drawing/2014/main" id="{085CF6E0-14CD-49C1-AF5D-B2FCB839BFAC}"/>
              </a:ext>
            </a:extLst>
          </p:cNvPr>
          <p:cNvSpPr>
            <a:spLocks noGrp="1"/>
          </p:cNvSpPr>
          <p:nvPr>
            <p:ph type="body" sz="quarter" idx="13"/>
          </p:nvPr>
        </p:nvSpPr>
        <p:spPr>
          <a:xfrm>
            <a:off x="406400" y="4876799"/>
            <a:ext cx="4267200" cy="1054095"/>
          </a:xfrm>
        </p:spPr>
        <p:txBody>
          <a:bodyPr anchor="ctr">
            <a:normAutofit/>
          </a:bodyPr>
          <a:lstStyle>
            <a:lvl1pPr marL="0" indent="0">
              <a:buNone/>
              <a:defRPr sz="2000" i="1">
                <a:solidFill>
                  <a:schemeClr val="accent3"/>
                </a:solidFill>
                <a:latin typeface="+mj-lt"/>
              </a:defRPr>
            </a:lvl1pPr>
          </a:lstStyle>
          <a:p>
            <a:pPr lvl="0"/>
            <a:r>
              <a:rPr lang="en-US"/>
              <a:t>Click to edit Master text styles</a:t>
            </a:r>
          </a:p>
        </p:txBody>
      </p:sp>
      <p:cxnSp>
        <p:nvCxnSpPr>
          <p:cNvPr id="13" name="Straight Connector 12">
            <a:extLst>
              <a:ext uri="{FF2B5EF4-FFF2-40B4-BE49-F238E27FC236}">
                <a16:creationId xmlns:a16="http://schemas.microsoft.com/office/drawing/2014/main" id="{F1A930EE-1149-4799-ABC3-4C81EF40E870}"/>
              </a:ext>
            </a:extLst>
          </p:cNvPr>
          <p:cNvCxnSpPr/>
          <p:nvPr/>
        </p:nvCxnSpPr>
        <p:spPr>
          <a:xfrm>
            <a:off x="406400" y="4673600"/>
            <a:ext cx="41656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EF96CD-F22E-4A62-BD20-8913A9DF0F82}"/>
              </a:ext>
            </a:extLst>
          </p:cNvPr>
          <p:cNvCxnSpPr/>
          <p:nvPr/>
        </p:nvCxnSpPr>
        <p:spPr>
          <a:xfrm>
            <a:off x="406400" y="6070600"/>
            <a:ext cx="41656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047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3826E8-0046-4B66-8AE2-9AC4DE4684E3}"/>
              </a:ext>
            </a:extLst>
          </p:cNvPr>
          <p:cNvSpPr/>
          <p:nvPr/>
        </p:nvSpPr>
        <p:spPr>
          <a:xfrm>
            <a:off x="0" y="0"/>
            <a:ext cx="3780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latin typeface="Segoe UI Semibold" panose="020B0702040204020203" pitchFamily="34" charset="0"/>
              <a:cs typeface="Segoe UI Semibold" panose="020B0702040204020203" pitchFamily="34" charset="0"/>
            </a:endParaRPr>
          </a:p>
        </p:txBody>
      </p:sp>
      <p:sp>
        <p:nvSpPr>
          <p:cNvPr id="2" name="Title 1">
            <a:extLst>
              <a:ext uri="{FF2B5EF4-FFF2-40B4-BE49-F238E27FC236}">
                <a16:creationId xmlns:a16="http://schemas.microsoft.com/office/drawing/2014/main" id="{37C804EC-A32C-48C7-9F89-09FC76336B14}"/>
              </a:ext>
            </a:extLst>
          </p:cNvPr>
          <p:cNvSpPr>
            <a:spLocks noGrp="1"/>
          </p:cNvSpPr>
          <p:nvPr>
            <p:ph type="title"/>
          </p:nvPr>
        </p:nvSpPr>
        <p:spPr>
          <a:xfrm>
            <a:off x="203200" y="685799"/>
            <a:ext cx="3187700" cy="2273301"/>
          </a:xfrm>
        </p:spPr>
        <p:txBody>
          <a:bodyPr anchor="t">
            <a:normAutofit/>
          </a:bodyPr>
          <a:lstStyle>
            <a:lvl1pPr>
              <a:lnSpc>
                <a:spcPct val="100000"/>
              </a:lnSpc>
              <a:spcBef>
                <a:spcPts val="600"/>
              </a:spcBef>
              <a:defRPr sz="3600"/>
            </a:lvl1p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AE9ABC3E-D4A8-4169-B753-884613691044}"/>
              </a:ext>
            </a:extLst>
          </p:cNvPr>
          <p:cNvSpPr>
            <a:spLocks noGrp="1"/>
          </p:cNvSpPr>
          <p:nvPr>
            <p:ph type="sldNum" sz="quarter" idx="10"/>
          </p:nvPr>
        </p:nvSpPr>
        <p:spPr>
          <a:xfrm>
            <a:off x="11554650" y="6363936"/>
            <a:ext cx="504000" cy="365125"/>
          </a:xfrm>
        </p:spPr>
        <p:txBody>
          <a:bodyPr/>
          <a:lstStyle>
            <a:lvl1pPr>
              <a:defRPr>
                <a:solidFill>
                  <a:schemeClr val="tx1"/>
                </a:solidFill>
              </a:defRPr>
            </a:lvl1pPr>
          </a:lstStyle>
          <a:p>
            <a:fld id="{E83B8911-3480-4EF8-BDFE-39DED7921166}" type="slidenum">
              <a:rPr lang="en-AU" smtClean="0"/>
              <a:t>‹#›</a:t>
            </a:fld>
            <a:endParaRPr lang="en-AU"/>
          </a:p>
        </p:txBody>
      </p:sp>
      <p:sp>
        <p:nvSpPr>
          <p:cNvPr id="4" name="Footer Placeholder 3">
            <a:extLst>
              <a:ext uri="{FF2B5EF4-FFF2-40B4-BE49-F238E27FC236}">
                <a16:creationId xmlns:a16="http://schemas.microsoft.com/office/drawing/2014/main" id="{606C5D77-4FE1-4E29-8797-0138ED2D0A98}"/>
              </a:ext>
            </a:extLst>
          </p:cNvPr>
          <p:cNvSpPr>
            <a:spLocks noGrp="1"/>
          </p:cNvSpPr>
          <p:nvPr>
            <p:ph type="ftr" sz="quarter" idx="11"/>
          </p:nvPr>
        </p:nvSpPr>
        <p:spPr>
          <a:xfrm>
            <a:off x="3949700" y="6363937"/>
            <a:ext cx="4114800" cy="365125"/>
          </a:xfrm>
        </p:spPr>
        <p:txBody>
          <a:bodyPr/>
          <a:lstStyle>
            <a:lvl1pPr>
              <a:defRPr>
                <a:solidFill>
                  <a:schemeClr val="tx1"/>
                </a:solidFill>
              </a:defRPr>
            </a:lvl1pPr>
          </a:lstStyle>
          <a:p>
            <a:endParaRPr lang="en-AU"/>
          </a:p>
        </p:txBody>
      </p:sp>
      <p:pic>
        <p:nvPicPr>
          <p:cNvPr id="6" name="Picture 5" descr="A picture containing drawing&#10;&#10;Description automatically generated">
            <a:extLst>
              <a:ext uri="{FF2B5EF4-FFF2-40B4-BE49-F238E27FC236}">
                <a16:creationId xmlns:a16="http://schemas.microsoft.com/office/drawing/2014/main" id="{B26DB4B7-9A35-4298-A391-AD5DD07B2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6061239"/>
            <a:ext cx="1841500" cy="605393"/>
          </a:xfrm>
          <a:prstGeom prst="rect">
            <a:avLst/>
          </a:prstGeom>
        </p:spPr>
      </p:pic>
      <p:sp>
        <p:nvSpPr>
          <p:cNvPr id="10" name="Text Placeholder 9">
            <a:extLst>
              <a:ext uri="{FF2B5EF4-FFF2-40B4-BE49-F238E27FC236}">
                <a16:creationId xmlns:a16="http://schemas.microsoft.com/office/drawing/2014/main" id="{DC9517F3-E14E-4182-937C-2F29AB8B5E22}"/>
              </a:ext>
            </a:extLst>
          </p:cNvPr>
          <p:cNvSpPr>
            <a:spLocks noGrp="1"/>
          </p:cNvSpPr>
          <p:nvPr>
            <p:ph type="body" sz="quarter" idx="12"/>
          </p:nvPr>
        </p:nvSpPr>
        <p:spPr>
          <a:xfrm>
            <a:off x="203200" y="3572370"/>
            <a:ext cx="3187700" cy="1409701"/>
          </a:xfrm>
        </p:spPr>
        <p:txBody>
          <a:bodyPr>
            <a:normAutofit/>
          </a:bodyPr>
          <a:lstStyle>
            <a:lvl1pPr marL="0" indent="0">
              <a:lnSpc>
                <a:spcPct val="100000"/>
              </a:lnSpc>
              <a:spcBef>
                <a:spcPts val="60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Content Placeholder 11">
            <a:extLst>
              <a:ext uri="{FF2B5EF4-FFF2-40B4-BE49-F238E27FC236}">
                <a16:creationId xmlns:a16="http://schemas.microsoft.com/office/drawing/2014/main" id="{F22A6338-3E6C-4AE8-BD83-E8F5A079A4C5}"/>
              </a:ext>
            </a:extLst>
          </p:cNvPr>
          <p:cNvSpPr>
            <a:spLocks noGrp="1"/>
          </p:cNvSpPr>
          <p:nvPr>
            <p:ph sz="quarter" idx="13"/>
          </p:nvPr>
        </p:nvSpPr>
        <p:spPr>
          <a:xfrm>
            <a:off x="4322350" y="419099"/>
            <a:ext cx="7484300" cy="5658841"/>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15323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787383-EEB4-40DD-8995-EE0915C1BE26}"/>
              </a:ext>
            </a:extLst>
          </p:cNvPr>
          <p:cNvPicPr>
            <a:picLocks noChangeAspect="1"/>
          </p:cNvPicPr>
          <p:nvPr/>
        </p:nvPicPr>
        <p:blipFill rotWithShape="1">
          <a:blip r:embed="rId2">
            <a:extLst>
              <a:ext uri="{28A0092B-C50C-407E-A947-70E740481C1C}">
                <a14:useLocalDpi xmlns:a14="http://schemas.microsoft.com/office/drawing/2010/main" val="0"/>
              </a:ext>
            </a:extLst>
          </a:blip>
          <a:srcRect b="15625"/>
          <a:stretch/>
        </p:blipFill>
        <p:spPr>
          <a:xfrm>
            <a:off x="-1" y="-1"/>
            <a:ext cx="12191999" cy="6858001"/>
          </a:xfrm>
          <a:prstGeom prst="rect">
            <a:avLst/>
          </a:prstGeom>
        </p:spPr>
      </p:pic>
      <p:sp>
        <p:nvSpPr>
          <p:cNvPr id="16" name="Rectangle 15">
            <a:extLst>
              <a:ext uri="{FF2B5EF4-FFF2-40B4-BE49-F238E27FC236}">
                <a16:creationId xmlns:a16="http://schemas.microsoft.com/office/drawing/2014/main" id="{1EC01375-9141-4547-86B0-6A8251D9F2D6}"/>
              </a:ext>
            </a:extLst>
          </p:cNvPr>
          <p:cNvSpPr/>
          <p:nvPr/>
        </p:nvSpPr>
        <p:spPr>
          <a:xfrm>
            <a:off x="-1" y="-1"/>
            <a:ext cx="12192000" cy="6858000"/>
          </a:xfrm>
          <a:prstGeom prst="rect">
            <a:avLst/>
          </a:prstGeom>
          <a:solidFill>
            <a:srgbClr val="702F7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pic>
        <p:nvPicPr>
          <p:cNvPr id="17" name="Picture 16" descr="A picture containing drawing&#10;&#10;Description automatically generated">
            <a:extLst>
              <a:ext uri="{FF2B5EF4-FFF2-40B4-BE49-F238E27FC236}">
                <a16:creationId xmlns:a16="http://schemas.microsoft.com/office/drawing/2014/main" id="{10DE72C8-965E-406F-987A-6022B4E4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729" y="5410890"/>
            <a:ext cx="3118039" cy="1025056"/>
          </a:xfrm>
          <a:prstGeom prst="rect">
            <a:avLst/>
          </a:prstGeom>
        </p:spPr>
      </p:pic>
      <p:sp>
        <p:nvSpPr>
          <p:cNvPr id="18" name="Rectangle: Rounded Corners 17">
            <a:extLst>
              <a:ext uri="{FF2B5EF4-FFF2-40B4-BE49-F238E27FC236}">
                <a16:creationId xmlns:a16="http://schemas.microsoft.com/office/drawing/2014/main" id="{4B6A9009-B906-4D5A-95A0-E2AA0046719B}"/>
              </a:ext>
            </a:extLst>
          </p:cNvPr>
          <p:cNvSpPr/>
          <p:nvPr/>
        </p:nvSpPr>
        <p:spPr>
          <a:xfrm>
            <a:off x="1008866" y="2082800"/>
            <a:ext cx="10174269" cy="2482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4800" b="1">
              <a:solidFill>
                <a:schemeClr val="accent2"/>
              </a:solidFill>
              <a:latin typeface="Segoe UI Semibold" panose="020B0702040204020203" pitchFamily="34" charset="0"/>
              <a:cs typeface="Segoe UI Semibold" panose="020B0702040204020203" pitchFamily="34" charset="0"/>
            </a:endParaRPr>
          </a:p>
        </p:txBody>
      </p:sp>
      <p:sp>
        <p:nvSpPr>
          <p:cNvPr id="21" name="Text Placeholder 11">
            <a:extLst>
              <a:ext uri="{FF2B5EF4-FFF2-40B4-BE49-F238E27FC236}">
                <a16:creationId xmlns:a16="http://schemas.microsoft.com/office/drawing/2014/main" id="{E896B07D-201C-481F-97BA-73B59F085B17}"/>
              </a:ext>
            </a:extLst>
          </p:cNvPr>
          <p:cNvSpPr>
            <a:spLocks noGrp="1"/>
          </p:cNvSpPr>
          <p:nvPr>
            <p:ph type="body" sz="quarter" idx="10" hasCustomPrompt="1"/>
          </p:nvPr>
        </p:nvSpPr>
        <p:spPr>
          <a:xfrm>
            <a:off x="1485898" y="2301910"/>
            <a:ext cx="9220200" cy="1038190"/>
          </a:xfrm>
        </p:spPr>
        <p:txBody>
          <a:bodyPr anchor="b">
            <a:noAutofit/>
          </a:bodyPr>
          <a:lstStyle>
            <a:lvl1pPr marL="0" indent="0" algn="ctr">
              <a:buNone/>
              <a:defRPr sz="4800">
                <a:solidFill>
                  <a:schemeClr val="accent2"/>
                </a:solidFill>
                <a:latin typeface="+mj-lt"/>
              </a:defRPr>
            </a:lvl1pPr>
            <a:lvl2pPr marL="457200" indent="0">
              <a:buNone/>
              <a:defRPr/>
            </a:lvl2pPr>
          </a:lstStyle>
          <a:p>
            <a:pPr lvl="0"/>
            <a:r>
              <a:rPr lang="en-US"/>
              <a:t>Section title</a:t>
            </a:r>
          </a:p>
        </p:txBody>
      </p:sp>
      <p:sp>
        <p:nvSpPr>
          <p:cNvPr id="22" name="Text Placeholder 11">
            <a:extLst>
              <a:ext uri="{FF2B5EF4-FFF2-40B4-BE49-F238E27FC236}">
                <a16:creationId xmlns:a16="http://schemas.microsoft.com/office/drawing/2014/main" id="{58AFDCB7-7642-4422-8607-E831BAEAF34F}"/>
              </a:ext>
            </a:extLst>
          </p:cNvPr>
          <p:cNvSpPr>
            <a:spLocks noGrp="1"/>
          </p:cNvSpPr>
          <p:nvPr>
            <p:ph type="body" sz="quarter" idx="11" hasCustomPrompt="1"/>
          </p:nvPr>
        </p:nvSpPr>
        <p:spPr>
          <a:xfrm>
            <a:off x="1485898" y="3517900"/>
            <a:ext cx="9220200" cy="869949"/>
          </a:xfrm>
        </p:spPr>
        <p:txBody>
          <a:bodyPr anchor="t">
            <a:noAutofit/>
          </a:bodyPr>
          <a:lstStyle>
            <a:lvl1pPr marL="0" indent="0" algn="ctr">
              <a:buNone/>
              <a:defRPr sz="3200">
                <a:solidFill>
                  <a:schemeClr val="bg1">
                    <a:lumMod val="50000"/>
                  </a:schemeClr>
                </a:solidFill>
                <a:latin typeface="Segoe UI Light" panose="020B0502040204020203" pitchFamily="34" charset="0"/>
                <a:cs typeface="Segoe UI Light" panose="020B0502040204020203" pitchFamily="34" charset="0"/>
              </a:defRPr>
            </a:lvl1pPr>
            <a:lvl2pPr marL="457200" indent="0">
              <a:buNone/>
              <a:defRPr/>
            </a:lvl2pPr>
          </a:lstStyle>
          <a:p>
            <a:pPr lvl="0"/>
            <a:r>
              <a:rPr lang="en-US"/>
              <a:t>Section description</a:t>
            </a:r>
          </a:p>
        </p:txBody>
      </p:sp>
    </p:spTree>
    <p:extLst>
      <p:ext uri="{BB962C8B-B14F-4D97-AF65-F5344CB8AC3E}">
        <p14:creationId xmlns:p14="http://schemas.microsoft.com/office/powerpoint/2010/main" val="2101508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bg2"/>
        </a:solidFill>
        <a:effectLst/>
      </p:bgPr>
    </p:bg>
    <p:spTree>
      <p:nvGrpSpPr>
        <p:cNvPr id="1" name=""/>
        <p:cNvGrpSpPr/>
        <p:nvPr/>
      </p:nvGrpSpPr>
      <p:grpSpPr>
        <a:xfrm>
          <a:off x="0" y="0"/>
          <a:ext cx="0" cy="0"/>
          <a:chOff x="0" y="0"/>
          <a:chExt cx="0" cy="0"/>
        </a:xfrm>
      </p:grpSpPr>
      <p:pic>
        <p:nvPicPr>
          <p:cNvPr id="8" name="Picture 7" descr="A picture containing text, sky, outdoor, sunset&#10;&#10;Description automatically generated">
            <a:extLst>
              <a:ext uri="{FF2B5EF4-FFF2-40B4-BE49-F238E27FC236}">
                <a16:creationId xmlns:a16="http://schemas.microsoft.com/office/drawing/2014/main" id="{5A6FDB75-F7A5-4F13-A5E5-877590421437}"/>
              </a:ext>
            </a:extLst>
          </p:cNvPr>
          <p:cNvPicPr>
            <a:picLocks noChangeAspect="1"/>
          </p:cNvPicPr>
          <p:nvPr/>
        </p:nvPicPr>
        <p:blipFill rotWithShape="1">
          <a:blip r:embed="rId2">
            <a:extLst>
              <a:ext uri="{28A0092B-C50C-407E-A947-70E740481C1C}">
                <a14:useLocalDpi xmlns:a14="http://schemas.microsoft.com/office/drawing/2010/main" val="0"/>
              </a:ext>
            </a:extLst>
          </a:blip>
          <a:srcRect t="3028" b="12455"/>
          <a:stretch/>
        </p:blipFill>
        <p:spPr>
          <a:xfrm>
            <a:off x="4195" y="0"/>
            <a:ext cx="12183611" cy="6858000"/>
          </a:xfrm>
          <a:prstGeom prst="rect">
            <a:avLst/>
          </a:prstGeom>
        </p:spPr>
      </p:pic>
      <p:sp>
        <p:nvSpPr>
          <p:cNvPr id="16" name="Rectangle 15">
            <a:extLst>
              <a:ext uri="{FF2B5EF4-FFF2-40B4-BE49-F238E27FC236}">
                <a16:creationId xmlns:a16="http://schemas.microsoft.com/office/drawing/2014/main" id="{1EC01375-9141-4547-86B0-6A8251D9F2D6}"/>
              </a:ext>
            </a:extLst>
          </p:cNvPr>
          <p:cNvSpPr/>
          <p:nvPr/>
        </p:nvSpPr>
        <p:spPr>
          <a:xfrm>
            <a:off x="-4195" y="0"/>
            <a:ext cx="12192000" cy="6858000"/>
          </a:xfrm>
          <a:prstGeom prst="rect">
            <a:avLst/>
          </a:prstGeom>
          <a:solidFill>
            <a:srgbClr val="702F7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pic>
        <p:nvPicPr>
          <p:cNvPr id="17" name="Picture 16" descr="A picture containing drawing&#10;&#10;Description automatically generated">
            <a:extLst>
              <a:ext uri="{FF2B5EF4-FFF2-40B4-BE49-F238E27FC236}">
                <a16:creationId xmlns:a16="http://schemas.microsoft.com/office/drawing/2014/main" id="{10DE72C8-965E-406F-987A-6022B4E4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729" y="5410890"/>
            <a:ext cx="3118039" cy="1025056"/>
          </a:xfrm>
          <a:prstGeom prst="rect">
            <a:avLst/>
          </a:prstGeom>
        </p:spPr>
      </p:pic>
      <p:sp>
        <p:nvSpPr>
          <p:cNvPr id="18" name="Rectangle: Rounded Corners 17">
            <a:extLst>
              <a:ext uri="{FF2B5EF4-FFF2-40B4-BE49-F238E27FC236}">
                <a16:creationId xmlns:a16="http://schemas.microsoft.com/office/drawing/2014/main" id="{4B6A9009-B906-4D5A-95A0-E2AA0046719B}"/>
              </a:ext>
            </a:extLst>
          </p:cNvPr>
          <p:cNvSpPr/>
          <p:nvPr/>
        </p:nvSpPr>
        <p:spPr>
          <a:xfrm>
            <a:off x="1008866" y="2082800"/>
            <a:ext cx="10174269" cy="2482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4800" b="1">
              <a:solidFill>
                <a:schemeClr val="accent2"/>
              </a:solidFill>
              <a:latin typeface="Segoe UI Semibold" panose="020B0702040204020203" pitchFamily="34" charset="0"/>
              <a:cs typeface="Segoe UI Semibold" panose="020B0702040204020203" pitchFamily="34" charset="0"/>
            </a:endParaRPr>
          </a:p>
        </p:txBody>
      </p:sp>
      <p:sp>
        <p:nvSpPr>
          <p:cNvPr id="21" name="Text Placeholder 11">
            <a:extLst>
              <a:ext uri="{FF2B5EF4-FFF2-40B4-BE49-F238E27FC236}">
                <a16:creationId xmlns:a16="http://schemas.microsoft.com/office/drawing/2014/main" id="{E896B07D-201C-481F-97BA-73B59F085B17}"/>
              </a:ext>
            </a:extLst>
          </p:cNvPr>
          <p:cNvSpPr>
            <a:spLocks noGrp="1"/>
          </p:cNvSpPr>
          <p:nvPr>
            <p:ph type="body" sz="quarter" idx="10" hasCustomPrompt="1"/>
          </p:nvPr>
        </p:nvSpPr>
        <p:spPr>
          <a:xfrm>
            <a:off x="1485898" y="2301910"/>
            <a:ext cx="9220200" cy="1038190"/>
          </a:xfrm>
        </p:spPr>
        <p:txBody>
          <a:bodyPr anchor="b">
            <a:noAutofit/>
          </a:bodyPr>
          <a:lstStyle>
            <a:lvl1pPr marL="0" indent="0" algn="ctr">
              <a:buNone/>
              <a:defRPr sz="4800">
                <a:solidFill>
                  <a:schemeClr val="accent2"/>
                </a:solidFill>
                <a:latin typeface="+mj-lt"/>
              </a:defRPr>
            </a:lvl1pPr>
            <a:lvl2pPr marL="457200" indent="0">
              <a:buNone/>
              <a:defRPr/>
            </a:lvl2pPr>
          </a:lstStyle>
          <a:p>
            <a:pPr lvl="0"/>
            <a:r>
              <a:rPr lang="en-US"/>
              <a:t>Section title</a:t>
            </a:r>
          </a:p>
        </p:txBody>
      </p:sp>
      <p:sp>
        <p:nvSpPr>
          <p:cNvPr id="22" name="Text Placeholder 11">
            <a:extLst>
              <a:ext uri="{FF2B5EF4-FFF2-40B4-BE49-F238E27FC236}">
                <a16:creationId xmlns:a16="http://schemas.microsoft.com/office/drawing/2014/main" id="{58AFDCB7-7642-4422-8607-E831BAEAF34F}"/>
              </a:ext>
            </a:extLst>
          </p:cNvPr>
          <p:cNvSpPr>
            <a:spLocks noGrp="1"/>
          </p:cNvSpPr>
          <p:nvPr>
            <p:ph type="body" sz="quarter" idx="11" hasCustomPrompt="1"/>
          </p:nvPr>
        </p:nvSpPr>
        <p:spPr>
          <a:xfrm>
            <a:off x="1485898" y="3517900"/>
            <a:ext cx="9220200" cy="869949"/>
          </a:xfrm>
        </p:spPr>
        <p:txBody>
          <a:bodyPr anchor="t">
            <a:noAutofit/>
          </a:bodyPr>
          <a:lstStyle>
            <a:lvl1pPr marL="0" indent="0" algn="ctr">
              <a:buNone/>
              <a:defRPr sz="3200">
                <a:solidFill>
                  <a:schemeClr val="bg1">
                    <a:lumMod val="50000"/>
                  </a:schemeClr>
                </a:solidFill>
                <a:latin typeface="Segoe UI Light" panose="020B0502040204020203" pitchFamily="34" charset="0"/>
                <a:cs typeface="Segoe UI Light" panose="020B0502040204020203" pitchFamily="34" charset="0"/>
              </a:defRPr>
            </a:lvl1pPr>
            <a:lvl2pPr marL="457200" indent="0">
              <a:buNone/>
              <a:defRPr/>
            </a:lvl2pPr>
          </a:lstStyle>
          <a:p>
            <a:pPr lvl="0"/>
            <a:r>
              <a:rPr lang="en-US"/>
              <a:t>Section description</a:t>
            </a:r>
          </a:p>
        </p:txBody>
      </p:sp>
    </p:spTree>
    <p:extLst>
      <p:ext uri="{BB962C8B-B14F-4D97-AF65-F5344CB8AC3E}">
        <p14:creationId xmlns:p14="http://schemas.microsoft.com/office/powerpoint/2010/main" val="322103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Section Header">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72E938-5F8F-477A-9BA0-D73EE535BC0E}"/>
              </a:ext>
            </a:extLst>
          </p:cNvPr>
          <p:cNvPicPr>
            <a:picLocks noChangeAspect="1"/>
          </p:cNvPicPr>
          <p:nvPr/>
        </p:nvPicPr>
        <p:blipFill rotWithShape="1">
          <a:blip r:embed="rId2">
            <a:extLst>
              <a:ext uri="{28A0092B-C50C-407E-A947-70E740481C1C}">
                <a14:useLocalDpi xmlns:a14="http://schemas.microsoft.com/office/drawing/2010/main" val="0"/>
              </a:ext>
            </a:extLst>
          </a:blip>
          <a:srcRect t="9374" b="6251"/>
          <a:stretch/>
        </p:blipFill>
        <p:spPr>
          <a:xfrm>
            <a:off x="-4195" y="0"/>
            <a:ext cx="12192000" cy="6858000"/>
          </a:xfrm>
          <a:prstGeom prst="rect">
            <a:avLst/>
          </a:prstGeom>
        </p:spPr>
      </p:pic>
      <p:sp>
        <p:nvSpPr>
          <p:cNvPr id="16" name="Rectangle 15">
            <a:extLst>
              <a:ext uri="{FF2B5EF4-FFF2-40B4-BE49-F238E27FC236}">
                <a16:creationId xmlns:a16="http://schemas.microsoft.com/office/drawing/2014/main" id="{1EC01375-9141-4547-86B0-6A8251D9F2D6}"/>
              </a:ext>
            </a:extLst>
          </p:cNvPr>
          <p:cNvSpPr/>
          <p:nvPr/>
        </p:nvSpPr>
        <p:spPr>
          <a:xfrm>
            <a:off x="0" y="0"/>
            <a:ext cx="12192000" cy="6858000"/>
          </a:xfrm>
          <a:prstGeom prst="rect">
            <a:avLst/>
          </a:prstGeom>
          <a:solidFill>
            <a:srgbClr val="702F7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pic>
        <p:nvPicPr>
          <p:cNvPr id="17" name="Picture 16" descr="A picture containing drawing&#10;&#10;Description automatically generated">
            <a:extLst>
              <a:ext uri="{FF2B5EF4-FFF2-40B4-BE49-F238E27FC236}">
                <a16:creationId xmlns:a16="http://schemas.microsoft.com/office/drawing/2014/main" id="{10DE72C8-965E-406F-987A-6022B4E4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729" y="5410890"/>
            <a:ext cx="3118039" cy="1025056"/>
          </a:xfrm>
          <a:prstGeom prst="rect">
            <a:avLst/>
          </a:prstGeom>
        </p:spPr>
      </p:pic>
      <p:sp>
        <p:nvSpPr>
          <p:cNvPr id="18" name="Rectangle: Rounded Corners 17">
            <a:extLst>
              <a:ext uri="{FF2B5EF4-FFF2-40B4-BE49-F238E27FC236}">
                <a16:creationId xmlns:a16="http://schemas.microsoft.com/office/drawing/2014/main" id="{4B6A9009-B906-4D5A-95A0-E2AA0046719B}"/>
              </a:ext>
            </a:extLst>
          </p:cNvPr>
          <p:cNvSpPr/>
          <p:nvPr/>
        </p:nvSpPr>
        <p:spPr>
          <a:xfrm>
            <a:off x="1008866" y="2082800"/>
            <a:ext cx="10174269" cy="2482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4800" b="1">
              <a:solidFill>
                <a:schemeClr val="accent2"/>
              </a:solidFill>
              <a:latin typeface="Segoe UI Semibold" panose="020B0702040204020203" pitchFamily="34" charset="0"/>
              <a:cs typeface="Segoe UI Semibold" panose="020B0702040204020203" pitchFamily="34" charset="0"/>
            </a:endParaRPr>
          </a:p>
        </p:txBody>
      </p:sp>
      <p:sp>
        <p:nvSpPr>
          <p:cNvPr id="21" name="Text Placeholder 11">
            <a:extLst>
              <a:ext uri="{FF2B5EF4-FFF2-40B4-BE49-F238E27FC236}">
                <a16:creationId xmlns:a16="http://schemas.microsoft.com/office/drawing/2014/main" id="{E896B07D-201C-481F-97BA-73B59F085B17}"/>
              </a:ext>
            </a:extLst>
          </p:cNvPr>
          <p:cNvSpPr>
            <a:spLocks noGrp="1"/>
          </p:cNvSpPr>
          <p:nvPr>
            <p:ph type="body" sz="quarter" idx="10" hasCustomPrompt="1"/>
          </p:nvPr>
        </p:nvSpPr>
        <p:spPr>
          <a:xfrm>
            <a:off x="1485898" y="2301910"/>
            <a:ext cx="9220200" cy="1038190"/>
          </a:xfrm>
        </p:spPr>
        <p:txBody>
          <a:bodyPr anchor="b">
            <a:noAutofit/>
          </a:bodyPr>
          <a:lstStyle>
            <a:lvl1pPr marL="0" indent="0" algn="ctr">
              <a:buNone/>
              <a:defRPr sz="4800">
                <a:solidFill>
                  <a:schemeClr val="accent2"/>
                </a:solidFill>
                <a:latin typeface="+mj-lt"/>
              </a:defRPr>
            </a:lvl1pPr>
            <a:lvl2pPr marL="457200" indent="0">
              <a:buNone/>
              <a:defRPr/>
            </a:lvl2pPr>
          </a:lstStyle>
          <a:p>
            <a:pPr lvl="0"/>
            <a:r>
              <a:rPr lang="en-US"/>
              <a:t>Section title</a:t>
            </a:r>
          </a:p>
        </p:txBody>
      </p:sp>
      <p:sp>
        <p:nvSpPr>
          <p:cNvPr id="22" name="Text Placeholder 11">
            <a:extLst>
              <a:ext uri="{FF2B5EF4-FFF2-40B4-BE49-F238E27FC236}">
                <a16:creationId xmlns:a16="http://schemas.microsoft.com/office/drawing/2014/main" id="{58AFDCB7-7642-4422-8607-E831BAEAF34F}"/>
              </a:ext>
            </a:extLst>
          </p:cNvPr>
          <p:cNvSpPr>
            <a:spLocks noGrp="1"/>
          </p:cNvSpPr>
          <p:nvPr>
            <p:ph type="body" sz="quarter" idx="11" hasCustomPrompt="1"/>
          </p:nvPr>
        </p:nvSpPr>
        <p:spPr>
          <a:xfrm>
            <a:off x="1485898" y="3517900"/>
            <a:ext cx="9220200" cy="869949"/>
          </a:xfrm>
        </p:spPr>
        <p:txBody>
          <a:bodyPr anchor="t">
            <a:noAutofit/>
          </a:bodyPr>
          <a:lstStyle>
            <a:lvl1pPr marL="0" indent="0" algn="ctr">
              <a:buNone/>
              <a:defRPr sz="3200">
                <a:solidFill>
                  <a:schemeClr val="bg1">
                    <a:lumMod val="50000"/>
                  </a:schemeClr>
                </a:solidFill>
                <a:latin typeface="Segoe UI Light" panose="020B0502040204020203" pitchFamily="34" charset="0"/>
                <a:cs typeface="Segoe UI Light" panose="020B0502040204020203" pitchFamily="34" charset="0"/>
              </a:defRPr>
            </a:lvl1pPr>
            <a:lvl2pPr marL="457200" indent="0">
              <a:buNone/>
              <a:defRPr/>
            </a:lvl2pPr>
          </a:lstStyle>
          <a:p>
            <a:pPr lvl="0"/>
            <a:r>
              <a:rPr lang="en-US"/>
              <a:t>Section description</a:t>
            </a:r>
          </a:p>
        </p:txBody>
      </p:sp>
    </p:spTree>
    <p:extLst>
      <p:ext uri="{BB962C8B-B14F-4D97-AF65-F5344CB8AC3E}">
        <p14:creationId xmlns:p14="http://schemas.microsoft.com/office/powerpoint/2010/main" val="1442744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4_Section Header">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36B4E3-F461-47BD-B5AD-ED6E71CFAA22}"/>
              </a:ext>
            </a:extLst>
          </p:cNvPr>
          <p:cNvPicPr>
            <a:picLocks noChangeAspect="1"/>
          </p:cNvPicPr>
          <p:nvPr/>
        </p:nvPicPr>
        <p:blipFill rotWithShape="1">
          <a:blip r:embed="rId2">
            <a:extLst>
              <a:ext uri="{28A0092B-C50C-407E-A947-70E740481C1C}">
                <a14:useLocalDpi xmlns:a14="http://schemas.microsoft.com/office/drawing/2010/main" val="0"/>
              </a:ext>
            </a:extLst>
          </a:blip>
          <a:srcRect b="15684"/>
          <a:stretch/>
        </p:blipFill>
        <p:spPr>
          <a:xfrm>
            <a:off x="-29713" y="1"/>
            <a:ext cx="12200564" cy="6858000"/>
          </a:xfrm>
          <a:prstGeom prst="rect">
            <a:avLst/>
          </a:prstGeom>
        </p:spPr>
      </p:pic>
      <p:sp>
        <p:nvSpPr>
          <p:cNvPr id="16" name="Rectangle 15">
            <a:extLst>
              <a:ext uri="{FF2B5EF4-FFF2-40B4-BE49-F238E27FC236}">
                <a16:creationId xmlns:a16="http://schemas.microsoft.com/office/drawing/2014/main" id="{1EC01375-9141-4547-86B0-6A8251D9F2D6}"/>
              </a:ext>
            </a:extLst>
          </p:cNvPr>
          <p:cNvSpPr/>
          <p:nvPr/>
        </p:nvSpPr>
        <p:spPr>
          <a:xfrm>
            <a:off x="-29713" y="-1"/>
            <a:ext cx="12192000" cy="6858000"/>
          </a:xfrm>
          <a:prstGeom prst="rect">
            <a:avLst/>
          </a:prstGeom>
          <a:solidFill>
            <a:srgbClr val="702F7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pic>
        <p:nvPicPr>
          <p:cNvPr id="17" name="Picture 16" descr="A picture containing drawing&#10;&#10;Description automatically generated">
            <a:extLst>
              <a:ext uri="{FF2B5EF4-FFF2-40B4-BE49-F238E27FC236}">
                <a16:creationId xmlns:a16="http://schemas.microsoft.com/office/drawing/2014/main" id="{10DE72C8-965E-406F-987A-6022B4E4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729" y="5410890"/>
            <a:ext cx="3118039" cy="1025056"/>
          </a:xfrm>
          <a:prstGeom prst="rect">
            <a:avLst/>
          </a:prstGeom>
        </p:spPr>
      </p:pic>
      <p:sp>
        <p:nvSpPr>
          <p:cNvPr id="18" name="Rectangle: Rounded Corners 17">
            <a:extLst>
              <a:ext uri="{FF2B5EF4-FFF2-40B4-BE49-F238E27FC236}">
                <a16:creationId xmlns:a16="http://schemas.microsoft.com/office/drawing/2014/main" id="{4B6A9009-B906-4D5A-95A0-E2AA0046719B}"/>
              </a:ext>
            </a:extLst>
          </p:cNvPr>
          <p:cNvSpPr/>
          <p:nvPr/>
        </p:nvSpPr>
        <p:spPr>
          <a:xfrm>
            <a:off x="1008866" y="2082800"/>
            <a:ext cx="10174269" cy="2482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4800" b="1">
              <a:solidFill>
                <a:schemeClr val="accent2"/>
              </a:solidFill>
              <a:latin typeface="Segoe UI Semibold" panose="020B0702040204020203" pitchFamily="34" charset="0"/>
              <a:cs typeface="Segoe UI Semibold" panose="020B0702040204020203" pitchFamily="34" charset="0"/>
            </a:endParaRPr>
          </a:p>
        </p:txBody>
      </p:sp>
      <p:sp>
        <p:nvSpPr>
          <p:cNvPr id="21" name="Text Placeholder 11">
            <a:extLst>
              <a:ext uri="{FF2B5EF4-FFF2-40B4-BE49-F238E27FC236}">
                <a16:creationId xmlns:a16="http://schemas.microsoft.com/office/drawing/2014/main" id="{E896B07D-201C-481F-97BA-73B59F085B17}"/>
              </a:ext>
            </a:extLst>
          </p:cNvPr>
          <p:cNvSpPr>
            <a:spLocks noGrp="1"/>
          </p:cNvSpPr>
          <p:nvPr>
            <p:ph type="body" sz="quarter" idx="10" hasCustomPrompt="1"/>
          </p:nvPr>
        </p:nvSpPr>
        <p:spPr>
          <a:xfrm>
            <a:off x="1485898" y="2301910"/>
            <a:ext cx="9220200" cy="1038190"/>
          </a:xfrm>
        </p:spPr>
        <p:txBody>
          <a:bodyPr anchor="b">
            <a:noAutofit/>
          </a:bodyPr>
          <a:lstStyle>
            <a:lvl1pPr marL="0" indent="0" algn="ctr">
              <a:buNone/>
              <a:defRPr sz="4800">
                <a:solidFill>
                  <a:schemeClr val="accent2"/>
                </a:solidFill>
                <a:latin typeface="+mj-lt"/>
              </a:defRPr>
            </a:lvl1pPr>
            <a:lvl2pPr marL="457200" indent="0">
              <a:buNone/>
              <a:defRPr/>
            </a:lvl2pPr>
          </a:lstStyle>
          <a:p>
            <a:pPr lvl="0"/>
            <a:r>
              <a:rPr lang="en-US"/>
              <a:t>Section title</a:t>
            </a:r>
          </a:p>
        </p:txBody>
      </p:sp>
      <p:sp>
        <p:nvSpPr>
          <p:cNvPr id="22" name="Text Placeholder 11">
            <a:extLst>
              <a:ext uri="{FF2B5EF4-FFF2-40B4-BE49-F238E27FC236}">
                <a16:creationId xmlns:a16="http://schemas.microsoft.com/office/drawing/2014/main" id="{58AFDCB7-7642-4422-8607-E831BAEAF34F}"/>
              </a:ext>
            </a:extLst>
          </p:cNvPr>
          <p:cNvSpPr>
            <a:spLocks noGrp="1"/>
          </p:cNvSpPr>
          <p:nvPr>
            <p:ph type="body" sz="quarter" idx="11" hasCustomPrompt="1"/>
          </p:nvPr>
        </p:nvSpPr>
        <p:spPr>
          <a:xfrm>
            <a:off x="1485898" y="3517900"/>
            <a:ext cx="9220200" cy="869949"/>
          </a:xfrm>
        </p:spPr>
        <p:txBody>
          <a:bodyPr anchor="t">
            <a:noAutofit/>
          </a:bodyPr>
          <a:lstStyle>
            <a:lvl1pPr marL="0" indent="0" algn="ctr">
              <a:buNone/>
              <a:defRPr sz="3200">
                <a:solidFill>
                  <a:schemeClr val="bg1">
                    <a:lumMod val="50000"/>
                  </a:schemeClr>
                </a:solidFill>
                <a:latin typeface="Segoe UI Light" panose="020B0502040204020203" pitchFamily="34" charset="0"/>
                <a:cs typeface="Segoe UI Light" panose="020B0502040204020203" pitchFamily="34" charset="0"/>
              </a:defRPr>
            </a:lvl1pPr>
            <a:lvl2pPr marL="457200" indent="0">
              <a:buNone/>
              <a:defRPr/>
            </a:lvl2pPr>
          </a:lstStyle>
          <a:p>
            <a:pPr lvl="0"/>
            <a:r>
              <a:rPr lang="en-US"/>
              <a:t>Section description</a:t>
            </a:r>
          </a:p>
        </p:txBody>
      </p:sp>
    </p:spTree>
    <p:extLst>
      <p:ext uri="{BB962C8B-B14F-4D97-AF65-F5344CB8AC3E}">
        <p14:creationId xmlns:p14="http://schemas.microsoft.com/office/powerpoint/2010/main" val="2754480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5_Section Header">
    <p:bg>
      <p:bgPr>
        <a:solidFill>
          <a:schemeClr val="bg2"/>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A926755-81FA-4C84-A247-7393AB598761}"/>
              </a:ext>
            </a:extLst>
          </p:cNvPr>
          <p:cNvPicPr>
            <a:picLocks noChangeAspect="1"/>
          </p:cNvPicPr>
          <p:nvPr/>
        </p:nvPicPr>
        <p:blipFill rotWithShape="1">
          <a:blip r:embed="rId2">
            <a:extLst>
              <a:ext uri="{28A0092B-C50C-407E-A947-70E740481C1C}">
                <a14:useLocalDpi xmlns:a14="http://schemas.microsoft.com/office/drawing/2010/main" val="0"/>
              </a:ext>
            </a:extLst>
          </a:blip>
          <a:srcRect t="4789" b="10835"/>
          <a:stretch/>
        </p:blipFill>
        <p:spPr>
          <a:xfrm>
            <a:off x="4195" y="-1"/>
            <a:ext cx="12192000" cy="6858001"/>
          </a:xfrm>
          <a:prstGeom prst="rect">
            <a:avLst/>
          </a:prstGeom>
        </p:spPr>
      </p:pic>
      <p:sp>
        <p:nvSpPr>
          <p:cNvPr id="16" name="Rectangle 15">
            <a:extLst>
              <a:ext uri="{FF2B5EF4-FFF2-40B4-BE49-F238E27FC236}">
                <a16:creationId xmlns:a16="http://schemas.microsoft.com/office/drawing/2014/main" id="{1EC01375-9141-4547-86B0-6A8251D9F2D6}"/>
              </a:ext>
            </a:extLst>
          </p:cNvPr>
          <p:cNvSpPr/>
          <p:nvPr/>
        </p:nvSpPr>
        <p:spPr>
          <a:xfrm>
            <a:off x="-4195" y="0"/>
            <a:ext cx="12192000" cy="6858000"/>
          </a:xfrm>
          <a:prstGeom prst="rect">
            <a:avLst/>
          </a:prstGeom>
          <a:solidFill>
            <a:srgbClr val="702F7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pic>
        <p:nvPicPr>
          <p:cNvPr id="17" name="Picture 16" descr="A picture containing drawing&#10;&#10;Description automatically generated">
            <a:extLst>
              <a:ext uri="{FF2B5EF4-FFF2-40B4-BE49-F238E27FC236}">
                <a16:creationId xmlns:a16="http://schemas.microsoft.com/office/drawing/2014/main" id="{10DE72C8-965E-406F-987A-6022B4E4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729" y="5410890"/>
            <a:ext cx="3118039" cy="1025056"/>
          </a:xfrm>
          <a:prstGeom prst="rect">
            <a:avLst/>
          </a:prstGeom>
        </p:spPr>
      </p:pic>
      <p:sp>
        <p:nvSpPr>
          <p:cNvPr id="18" name="Rectangle: Rounded Corners 17">
            <a:extLst>
              <a:ext uri="{FF2B5EF4-FFF2-40B4-BE49-F238E27FC236}">
                <a16:creationId xmlns:a16="http://schemas.microsoft.com/office/drawing/2014/main" id="{4B6A9009-B906-4D5A-95A0-E2AA0046719B}"/>
              </a:ext>
            </a:extLst>
          </p:cNvPr>
          <p:cNvSpPr/>
          <p:nvPr/>
        </p:nvSpPr>
        <p:spPr>
          <a:xfrm>
            <a:off x="1008866" y="2082800"/>
            <a:ext cx="10174269" cy="2482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4800" b="1">
              <a:solidFill>
                <a:schemeClr val="accent2"/>
              </a:solidFill>
              <a:latin typeface="Segoe UI Semibold" panose="020B0702040204020203" pitchFamily="34" charset="0"/>
              <a:cs typeface="Segoe UI Semibold" panose="020B0702040204020203" pitchFamily="34" charset="0"/>
            </a:endParaRPr>
          </a:p>
        </p:txBody>
      </p:sp>
      <p:sp>
        <p:nvSpPr>
          <p:cNvPr id="21" name="Text Placeholder 11">
            <a:extLst>
              <a:ext uri="{FF2B5EF4-FFF2-40B4-BE49-F238E27FC236}">
                <a16:creationId xmlns:a16="http://schemas.microsoft.com/office/drawing/2014/main" id="{E896B07D-201C-481F-97BA-73B59F085B17}"/>
              </a:ext>
            </a:extLst>
          </p:cNvPr>
          <p:cNvSpPr>
            <a:spLocks noGrp="1"/>
          </p:cNvSpPr>
          <p:nvPr>
            <p:ph type="body" sz="quarter" idx="10" hasCustomPrompt="1"/>
          </p:nvPr>
        </p:nvSpPr>
        <p:spPr>
          <a:xfrm>
            <a:off x="1485898" y="2301910"/>
            <a:ext cx="9220200" cy="1038190"/>
          </a:xfrm>
        </p:spPr>
        <p:txBody>
          <a:bodyPr anchor="b">
            <a:noAutofit/>
          </a:bodyPr>
          <a:lstStyle>
            <a:lvl1pPr marL="0" indent="0" algn="ctr">
              <a:buNone/>
              <a:defRPr sz="4800">
                <a:solidFill>
                  <a:schemeClr val="accent2"/>
                </a:solidFill>
                <a:latin typeface="+mj-lt"/>
              </a:defRPr>
            </a:lvl1pPr>
            <a:lvl2pPr marL="457200" indent="0">
              <a:buNone/>
              <a:defRPr/>
            </a:lvl2pPr>
          </a:lstStyle>
          <a:p>
            <a:pPr lvl="0"/>
            <a:r>
              <a:rPr lang="en-US"/>
              <a:t>Section title</a:t>
            </a:r>
          </a:p>
        </p:txBody>
      </p:sp>
      <p:sp>
        <p:nvSpPr>
          <p:cNvPr id="22" name="Text Placeholder 11">
            <a:extLst>
              <a:ext uri="{FF2B5EF4-FFF2-40B4-BE49-F238E27FC236}">
                <a16:creationId xmlns:a16="http://schemas.microsoft.com/office/drawing/2014/main" id="{58AFDCB7-7642-4422-8607-E831BAEAF34F}"/>
              </a:ext>
            </a:extLst>
          </p:cNvPr>
          <p:cNvSpPr>
            <a:spLocks noGrp="1"/>
          </p:cNvSpPr>
          <p:nvPr>
            <p:ph type="body" sz="quarter" idx="11" hasCustomPrompt="1"/>
          </p:nvPr>
        </p:nvSpPr>
        <p:spPr>
          <a:xfrm>
            <a:off x="1485898" y="3517900"/>
            <a:ext cx="9220200" cy="869949"/>
          </a:xfrm>
        </p:spPr>
        <p:txBody>
          <a:bodyPr anchor="t">
            <a:noAutofit/>
          </a:bodyPr>
          <a:lstStyle>
            <a:lvl1pPr marL="0" indent="0" algn="ctr">
              <a:buNone/>
              <a:defRPr sz="3200">
                <a:solidFill>
                  <a:schemeClr val="bg1">
                    <a:lumMod val="50000"/>
                  </a:schemeClr>
                </a:solidFill>
                <a:latin typeface="Segoe UI Light" panose="020B0502040204020203" pitchFamily="34" charset="0"/>
                <a:cs typeface="Segoe UI Light" panose="020B0502040204020203" pitchFamily="34" charset="0"/>
              </a:defRPr>
            </a:lvl1pPr>
            <a:lvl2pPr marL="457200" indent="0">
              <a:buNone/>
              <a:defRPr/>
            </a:lvl2pPr>
          </a:lstStyle>
          <a:p>
            <a:pPr lvl="0"/>
            <a:r>
              <a:rPr lang="en-US"/>
              <a:t>Section description</a:t>
            </a:r>
          </a:p>
        </p:txBody>
      </p:sp>
    </p:spTree>
    <p:extLst>
      <p:ext uri="{BB962C8B-B14F-4D97-AF65-F5344CB8AC3E}">
        <p14:creationId xmlns:p14="http://schemas.microsoft.com/office/powerpoint/2010/main" val="519866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11AF-D929-4B99-8F77-3DAABFF1D17E}"/>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6186087E-CE3E-4A2C-894A-5D677A6A0904}"/>
              </a:ext>
            </a:extLst>
          </p:cNvPr>
          <p:cNvSpPr>
            <a:spLocks noGrp="1"/>
          </p:cNvSpPr>
          <p:nvPr>
            <p:ph type="sldNum" sz="quarter" idx="10"/>
          </p:nvPr>
        </p:nvSpPr>
        <p:spPr/>
        <p:txBody>
          <a:bodyPr/>
          <a:lstStyle/>
          <a:p>
            <a:fld id="{E83B8911-3480-4EF8-BDFE-39DED7921166}" type="slidenum">
              <a:rPr lang="en-AU" smtClean="0"/>
              <a:t>‹#›</a:t>
            </a:fld>
            <a:endParaRPr lang="en-AU"/>
          </a:p>
        </p:txBody>
      </p:sp>
      <p:sp>
        <p:nvSpPr>
          <p:cNvPr id="4" name="Footer Placeholder 3">
            <a:extLst>
              <a:ext uri="{FF2B5EF4-FFF2-40B4-BE49-F238E27FC236}">
                <a16:creationId xmlns:a16="http://schemas.microsoft.com/office/drawing/2014/main" id="{B0B9DEB0-869F-4EDD-80DE-2147C83A9D3D}"/>
              </a:ext>
            </a:extLst>
          </p:cNvPr>
          <p:cNvSpPr>
            <a:spLocks noGrp="1"/>
          </p:cNvSpPr>
          <p:nvPr>
            <p:ph type="ftr" sz="quarter" idx="11"/>
          </p:nvPr>
        </p:nvSpPr>
        <p:spPr/>
        <p:txBody>
          <a:bodyPr/>
          <a:lstStyle/>
          <a:p>
            <a:endParaRPr lang="en-AU"/>
          </a:p>
        </p:txBody>
      </p:sp>
      <p:sp>
        <p:nvSpPr>
          <p:cNvPr id="6" name="Content Placeholder 5">
            <a:extLst>
              <a:ext uri="{FF2B5EF4-FFF2-40B4-BE49-F238E27FC236}">
                <a16:creationId xmlns:a16="http://schemas.microsoft.com/office/drawing/2014/main" id="{4352241B-F77B-4502-9A5C-A08532FD8706}"/>
              </a:ext>
            </a:extLst>
          </p:cNvPr>
          <p:cNvSpPr>
            <a:spLocks noGrp="1"/>
          </p:cNvSpPr>
          <p:nvPr>
            <p:ph sz="quarter" idx="12"/>
          </p:nvPr>
        </p:nvSpPr>
        <p:spPr>
          <a:xfrm>
            <a:off x="342900" y="1054100"/>
            <a:ext cx="5588000" cy="4927600"/>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5">
            <a:extLst>
              <a:ext uri="{FF2B5EF4-FFF2-40B4-BE49-F238E27FC236}">
                <a16:creationId xmlns:a16="http://schemas.microsoft.com/office/drawing/2014/main" id="{80273C80-F5FF-418E-B6DE-3EBE7EDE9F98}"/>
              </a:ext>
            </a:extLst>
          </p:cNvPr>
          <p:cNvSpPr>
            <a:spLocks noGrp="1"/>
          </p:cNvSpPr>
          <p:nvPr>
            <p:ph sz="quarter" idx="14"/>
          </p:nvPr>
        </p:nvSpPr>
        <p:spPr>
          <a:xfrm>
            <a:off x="6210300" y="1054100"/>
            <a:ext cx="5588000" cy="4927600"/>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60206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FFB7152-7112-4152-9FE8-DA3B0AC2BA94}"/>
              </a:ext>
            </a:extLst>
          </p:cNvPr>
          <p:cNvSpPr>
            <a:spLocks noGrp="1"/>
          </p:cNvSpPr>
          <p:nvPr>
            <p:ph type="body" sz="quarter" idx="17"/>
          </p:nvPr>
        </p:nvSpPr>
        <p:spPr>
          <a:xfrm>
            <a:off x="342900" y="1054100"/>
            <a:ext cx="5588000" cy="955263"/>
          </a:xfrm>
        </p:spPr>
        <p:txBody>
          <a:bodyPr anchor="ctr">
            <a:noAutofit/>
          </a:bodyPr>
          <a:lstStyle>
            <a:lvl1pPr marL="0" indent="0">
              <a:lnSpc>
                <a:spcPct val="100000"/>
              </a:lnSpc>
              <a:spcBef>
                <a:spcPts val="600"/>
              </a:spcBef>
              <a:buNone/>
              <a:defRPr sz="28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Master text styles</a:t>
            </a:r>
          </a:p>
        </p:txBody>
      </p:sp>
      <p:sp>
        <p:nvSpPr>
          <p:cNvPr id="2" name="Title 1">
            <a:extLst>
              <a:ext uri="{FF2B5EF4-FFF2-40B4-BE49-F238E27FC236}">
                <a16:creationId xmlns:a16="http://schemas.microsoft.com/office/drawing/2014/main" id="{6ADF11AF-D929-4B99-8F77-3DAABFF1D17E}"/>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6186087E-CE3E-4A2C-894A-5D677A6A0904}"/>
              </a:ext>
            </a:extLst>
          </p:cNvPr>
          <p:cNvSpPr>
            <a:spLocks noGrp="1"/>
          </p:cNvSpPr>
          <p:nvPr>
            <p:ph type="sldNum" sz="quarter" idx="10"/>
          </p:nvPr>
        </p:nvSpPr>
        <p:spPr/>
        <p:txBody>
          <a:bodyPr/>
          <a:lstStyle/>
          <a:p>
            <a:fld id="{E83B8911-3480-4EF8-BDFE-39DED7921166}" type="slidenum">
              <a:rPr lang="en-AU" smtClean="0"/>
              <a:t>‹#›</a:t>
            </a:fld>
            <a:endParaRPr lang="en-AU"/>
          </a:p>
        </p:txBody>
      </p:sp>
      <p:sp>
        <p:nvSpPr>
          <p:cNvPr id="4" name="Footer Placeholder 3">
            <a:extLst>
              <a:ext uri="{FF2B5EF4-FFF2-40B4-BE49-F238E27FC236}">
                <a16:creationId xmlns:a16="http://schemas.microsoft.com/office/drawing/2014/main" id="{B0B9DEB0-869F-4EDD-80DE-2147C83A9D3D}"/>
              </a:ext>
            </a:extLst>
          </p:cNvPr>
          <p:cNvSpPr>
            <a:spLocks noGrp="1"/>
          </p:cNvSpPr>
          <p:nvPr>
            <p:ph type="ftr" sz="quarter" idx="11"/>
          </p:nvPr>
        </p:nvSpPr>
        <p:spPr/>
        <p:txBody>
          <a:bodyPr/>
          <a:lstStyle/>
          <a:p>
            <a:endParaRPr lang="en-AU"/>
          </a:p>
        </p:txBody>
      </p:sp>
      <p:sp>
        <p:nvSpPr>
          <p:cNvPr id="6" name="Content Placeholder 5">
            <a:extLst>
              <a:ext uri="{FF2B5EF4-FFF2-40B4-BE49-F238E27FC236}">
                <a16:creationId xmlns:a16="http://schemas.microsoft.com/office/drawing/2014/main" id="{4352241B-F77B-4502-9A5C-A08532FD8706}"/>
              </a:ext>
            </a:extLst>
          </p:cNvPr>
          <p:cNvSpPr>
            <a:spLocks noGrp="1"/>
          </p:cNvSpPr>
          <p:nvPr>
            <p:ph sz="quarter" idx="12"/>
          </p:nvPr>
        </p:nvSpPr>
        <p:spPr>
          <a:xfrm>
            <a:off x="342900" y="1993900"/>
            <a:ext cx="5588000" cy="3987800"/>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5">
            <a:extLst>
              <a:ext uri="{FF2B5EF4-FFF2-40B4-BE49-F238E27FC236}">
                <a16:creationId xmlns:a16="http://schemas.microsoft.com/office/drawing/2014/main" id="{80273C80-F5FF-418E-B6DE-3EBE7EDE9F98}"/>
              </a:ext>
            </a:extLst>
          </p:cNvPr>
          <p:cNvSpPr>
            <a:spLocks noGrp="1"/>
          </p:cNvSpPr>
          <p:nvPr>
            <p:ph sz="quarter" idx="14"/>
          </p:nvPr>
        </p:nvSpPr>
        <p:spPr>
          <a:xfrm>
            <a:off x="6210300" y="1993900"/>
            <a:ext cx="5588000" cy="3987800"/>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12">
            <a:extLst>
              <a:ext uri="{FF2B5EF4-FFF2-40B4-BE49-F238E27FC236}">
                <a16:creationId xmlns:a16="http://schemas.microsoft.com/office/drawing/2014/main" id="{6F7A869B-6DC8-4FF7-B38E-29811DCD7723}"/>
              </a:ext>
            </a:extLst>
          </p:cNvPr>
          <p:cNvSpPr>
            <a:spLocks noGrp="1"/>
          </p:cNvSpPr>
          <p:nvPr>
            <p:ph type="body" sz="quarter" idx="18"/>
          </p:nvPr>
        </p:nvSpPr>
        <p:spPr>
          <a:xfrm>
            <a:off x="6210300" y="1054100"/>
            <a:ext cx="5588000" cy="955263"/>
          </a:xfrm>
        </p:spPr>
        <p:txBody>
          <a:bodyPr anchor="ctr">
            <a:noAutofit/>
          </a:bodyPr>
          <a:lstStyle>
            <a:lvl1pPr marL="0" indent="0">
              <a:lnSpc>
                <a:spcPct val="100000"/>
              </a:lnSpc>
              <a:spcBef>
                <a:spcPts val="600"/>
              </a:spcBef>
              <a:buNone/>
              <a:defRPr sz="28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Master text styles</a:t>
            </a:r>
          </a:p>
        </p:txBody>
      </p:sp>
    </p:spTree>
    <p:extLst>
      <p:ext uri="{BB962C8B-B14F-4D97-AF65-F5344CB8AC3E}">
        <p14:creationId xmlns:p14="http://schemas.microsoft.com/office/powerpoint/2010/main" val="106111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3" name="Picture 2" descr="A picture containing text, sky, outdoor, sunset&#10;&#10;Description automatically generated">
            <a:extLst>
              <a:ext uri="{FF2B5EF4-FFF2-40B4-BE49-F238E27FC236}">
                <a16:creationId xmlns:a16="http://schemas.microsoft.com/office/drawing/2014/main" id="{B1D0589B-6CE7-4998-A524-10D9C754DEDF}"/>
              </a:ext>
            </a:extLst>
          </p:cNvPr>
          <p:cNvPicPr>
            <a:picLocks noChangeAspect="1"/>
          </p:cNvPicPr>
          <p:nvPr/>
        </p:nvPicPr>
        <p:blipFill rotWithShape="1">
          <a:blip r:embed="rId2">
            <a:extLst>
              <a:ext uri="{28A0092B-C50C-407E-A947-70E740481C1C}">
                <a14:useLocalDpi xmlns:a14="http://schemas.microsoft.com/office/drawing/2010/main" val="0"/>
              </a:ext>
            </a:extLst>
          </a:blip>
          <a:srcRect t="3028" b="12455"/>
          <a:stretch/>
        </p:blipFill>
        <p:spPr>
          <a:xfrm>
            <a:off x="4195" y="0"/>
            <a:ext cx="12183611" cy="6858000"/>
          </a:xfrm>
          <a:prstGeom prst="rect">
            <a:avLst/>
          </a:prstGeom>
        </p:spPr>
      </p:pic>
      <p:sp>
        <p:nvSpPr>
          <p:cNvPr id="7" name="Rectangle 6">
            <a:extLst>
              <a:ext uri="{FF2B5EF4-FFF2-40B4-BE49-F238E27FC236}">
                <a16:creationId xmlns:a16="http://schemas.microsoft.com/office/drawing/2014/main" id="{B587A2D2-5417-452D-9D5B-077E48627D81}"/>
              </a:ext>
            </a:extLst>
          </p:cNvPr>
          <p:cNvSpPr/>
          <p:nvPr/>
        </p:nvSpPr>
        <p:spPr>
          <a:xfrm>
            <a:off x="-4195" y="0"/>
            <a:ext cx="12192000" cy="6858000"/>
          </a:xfrm>
          <a:prstGeom prst="rect">
            <a:avLst/>
          </a:prstGeom>
          <a:solidFill>
            <a:srgbClr val="702F7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pic>
        <p:nvPicPr>
          <p:cNvPr id="8" name="Picture 7" descr="A picture containing drawing&#10;&#10;Description automatically generated">
            <a:extLst>
              <a:ext uri="{FF2B5EF4-FFF2-40B4-BE49-F238E27FC236}">
                <a16:creationId xmlns:a16="http://schemas.microsoft.com/office/drawing/2014/main" id="{75E4AF1B-630E-407D-A4A4-2B17822B9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980" y="5296590"/>
            <a:ext cx="3118039" cy="1025056"/>
          </a:xfrm>
          <a:prstGeom prst="rect">
            <a:avLst/>
          </a:prstGeom>
        </p:spPr>
      </p:pic>
      <p:sp>
        <p:nvSpPr>
          <p:cNvPr id="12" name="Text Placeholder 11">
            <a:extLst>
              <a:ext uri="{FF2B5EF4-FFF2-40B4-BE49-F238E27FC236}">
                <a16:creationId xmlns:a16="http://schemas.microsoft.com/office/drawing/2014/main" id="{68EB5F9B-C3C4-4436-82A6-23AB0B4BCD08}"/>
              </a:ext>
            </a:extLst>
          </p:cNvPr>
          <p:cNvSpPr>
            <a:spLocks noGrp="1"/>
          </p:cNvSpPr>
          <p:nvPr>
            <p:ph type="body" sz="quarter" idx="10" hasCustomPrompt="1"/>
          </p:nvPr>
        </p:nvSpPr>
        <p:spPr>
          <a:xfrm>
            <a:off x="1485900" y="2105061"/>
            <a:ext cx="9220200" cy="1569660"/>
          </a:xfrm>
        </p:spPr>
        <p:txBody>
          <a:bodyPr anchor="ctr">
            <a:noAutofit/>
          </a:bodyPr>
          <a:lstStyle>
            <a:lvl1pPr marL="0" indent="0" algn="ctr">
              <a:buNone/>
              <a:defRPr sz="4800">
                <a:solidFill>
                  <a:schemeClr val="bg1"/>
                </a:solidFill>
                <a:latin typeface="+mj-lt"/>
              </a:defRPr>
            </a:lvl1pPr>
            <a:lvl2pPr marL="457200" indent="0">
              <a:buNone/>
              <a:defRPr/>
            </a:lvl2pPr>
          </a:lstStyle>
          <a:p>
            <a:pPr lvl="0"/>
            <a:r>
              <a:rPr lang="en-US"/>
              <a:t>Presentation title</a:t>
            </a:r>
          </a:p>
        </p:txBody>
      </p:sp>
      <p:sp>
        <p:nvSpPr>
          <p:cNvPr id="13" name="Text Placeholder 11">
            <a:extLst>
              <a:ext uri="{FF2B5EF4-FFF2-40B4-BE49-F238E27FC236}">
                <a16:creationId xmlns:a16="http://schemas.microsoft.com/office/drawing/2014/main" id="{EC1C32E1-B5AC-47BE-8E64-633879331202}"/>
              </a:ext>
            </a:extLst>
          </p:cNvPr>
          <p:cNvSpPr>
            <a:spLocks noGrp="1"/>
          </p:cNvSpPr>
          <p:nvPr>
            <p:ph type="body" sz="quarter" idx="11" hasCustomPrompt="1"/>
          </p:nvPr>
        </p:nvSpPr>
        <p:spPr>
          <a:xfrm>
            <a:off x="1485900" y="3895761"/>
            <a:ext cx="9220200" cy="727039"/>
          </a:xfrm>
        </p:spPr>
        <p:txBody>
          <a:bodyPr anchor="t">
            <a:noAutofit/>
          </a:bodyPr>
          <a:lstStyle>
            <a:lvl1pPr marL="0" indent="0" algn="ctr">
              <a:buNone/>
              <a:defRPr sz="3600">
                <a:solidFill>
                  <a:schemeClr val="bg1"/>
                </a:solidFill>
                <a:latin typeface="Segoe UI Light" panose="020B0502040204020203" pitchFamily="34" charset="0"/>
                <a:cs typeface="Segoe UI Light" panose="020B0502040204020203" pitchFamily="34" charset="0"/>
              </a:defRPr>
            </a:lvl1pPr>
            <a:lvl2pPr marL="457200" indent="0">
              <a:buNone/>
              <a:defRPr/>
            </a:lvl2pPr>
          </a:lstStyle>
          <a:p>
            <a:pPr lvl="0"/>
            <a:r>
              <a:rPr lang="en-US"/>
              <a:t>Presentation subtitle or date</a:t>
            </a:r>
          </a:p>
        </p:txBody>
      </p:sp>
    </p:spTree>
    <p:extLst>
      <p:ext uri="{BB962C8B-B14F-4D97-AF65-F5344CB8AC3E}">
        <p14:creationId xmlns:p14="http://schemas.microsoft.com/office/powerpoint/2010/main" val="859964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CD63280-8FF8-494A-8D43-4CDC93E98557}"/>
              </a:ext>
            </a:extLst>
          </p:cNvPr>
          <p:cNvSpPr>
            <a:spLocks noGrp="1"/>
          </p:cNvSpPr>
          <p:nvPr>
            <p:ph type="title"/>
          </p:nvPr>
        </p:nvSpPr>
        <p:spPr>
          <a:xfrm>
            <a:off x="203200" y="-1"/>
            <a:ext cx="10096500" cy="760415"/>
          </a:xfrm>
        </p:spPr>
        <p:txBody>
          <a:bodyPr/>
          <a:lstStyle/>
          <a:p>
            <a:r>
              <a:rPr lang="en-US"/>
              <a:t>Click to edit Master title style</a:t>
            </a:r>
            <a:endParaRPr lang="en-AU"/>
          </a:p>
        </p:txBody>
      </p:sp>
      <p:sp>
        <p:nvSpPr>
          <p:cNvPr id="6" name="Slide Number Placeholder 2">
            <a:extLst>
              <a:ext uri="{FF2B5EF4-FFF2-40B4-BE49-F238E27FC236}">
                <a16:creationId xmlns:a16="http://schemas.microsoft.com/office/drawing/2014/main" id="{E91D19CD-9BB7-4853-B059-EB73ADFB91C7}"/>
              </a:ext>
            </a:extLst>
          </p:cNvPr>
          <p:cNvSpPr>
            <a:spLocks noGrp="1"/>
          </p:cNvSpPr>
          <p:nvPr>
            <p:ph type="sldNum" sz="quarter" idx="10"/>
          </p:nvPr>
        </p:nvSpPr>
        <p:spPr>
          <a:xfrm>
            <a:off x="11688000" y="6354000"/>
            <a:ext cx="504000" cy="504000"/>
          </a:xfrm>
        </p:spPr>
        <p:txBody>
          <a:bodyPr/>
          <a:lstStyle/>
          <a:p>
            <a:fld id="{E83B8911-3480-4EF8-BDFE-39DED7921166}" type="slidenum">
              <a:rPr lang="en-AU" smtClean="0"/>
              <a:t>‹#›</a:t>
            </a:fld>
            <a:endParaRPr lang="en-AU"/>
          </a:p>
        </p:txBody>
      </p:sp>
      <p:sp>
        <p:nvSpPr>
          <p:cNvPr id="7" name="Footer Placeholder 3">
            <a:extLst>
              <a:ext uri="{FF2B5EF4-FFF2-40B4-BE49-F238E27FC236}">
                <a16:creationId xmlns:a16="http://schemas.microsoft.com/office/drawing/2014/main" id="{B482AFC4-36FF-43B2-88C7-853E9D97F719}"/>
              </a:ext>
            </a:extLst>
          </p:cNvPr>
          <p:cNvSpPr>
            <a:spLocks noGrp="1"/>
          </p:cNvSpPr>
          <p:nvPr>
            <p:ph type="ftr" sz="quarter" idx="11"/>
          </p:nvPr>
        </p:nvSpPr>
        <p:spPr>
          <a:xfrm>
            <a:off x="203200" y="6423437"/>
            <a:ext cx="4114800" cy="365125"/>
          </a:xfrm>
        </p:spPr>
        <p:txBody>
          <a:bodyPr/>
          <a:lstStyle/>
          <a:p>
            <a:endParaRPr lang="en-AU"/>
          </a:p>
        </p:txBody>
      </p:sp>
    </p:spTree>
    <p:extLst>
      <p:ext uri="{BB962C8B-B14F-4D97-AF65-F5344CB8AC3E}">
        <p14:creationId xmlns:p14="http://schemas.microsoft.com/office/powerpoint/2010/main" val="2210373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3CF559-1BDF-4266-B997-ABB238E5BED5}"/>
              </a:ext>
            </a:extLst>
          </p:cNvPr>
          <p:cNvSpPr>
            <a:spLocks noGrp="1"/>
          </p:cNvSpPr>
          <p:nvPr>
            <p:ph type="sldNum" sz="quarter" idx="10"/>
          </p:nvPr>
        </p:nvSpPr>
        <p:spPr/>
        <p:txBody>
          <a:bodyPr/>
          <a:lstStyle>
            <a:lvl1pPr>
              <a:defRPr>
                <a:solidFill>
                  <a:schemeClr val="tx1"/>
                </a:solidFill>
              </a:defRPr>
            </a:lvl1pPr>
          </a:lstStyle>
          <a:p>
            <a:fld id="{E83B8911-3480-4EF8-BDFE-39DED7921166}" type="slidenum">
              <a:rPr lang="en-AU" smtClean="0"/>
              <a:t>‹#›</a:t>
            </a:fld>
            <a:endParaRPr lang="en-AU"/>
          </a:p>
        </p:txBody>
      </p:sp>
      <p:sp>
        <p:nvSpPr>
          <p:cNvPr id="4" name="Footer Placeholder 3">
            <a:extLst>
              <a:ext uri="{FF2B5EF4-FFF2-40B4-BE49-F238E27FC236}">
                <a16:creationId xmlns:a16="http://schemas.microsoft.com/office/drawing/2014/main" id="{C95AC0D1-DA0E-4BCB-A04B-95B090CB13F2}"/>
              </a:ext>
            </a:extLst>
          </p:cNvPr>
          <p:cNvSpPr>
            <a:spLocks noGrp="1"/>
          </p:cNvSpPr>
          <p:nvPr>
            <p:ph type="ftr" sz="quarter" idx="11"/>
          </p:nvPr>
        </p:nvSpPr>
        <p:spPr/>
        <p:txBody>
          <a:bodyPr/>
          <a:lstStyle>
            <a:lvl1pPr>
              <a:defRPr>
                <a:solidFill>
                  <a:schemeClr val="tx1"/>
                </a:solidFill>
              </a:defRPr>
            </a:lvl1pPr>
          </a:lstStyle>
          <a:p>
            <a:endParaRPr lang="en-AU"/>
          </a:p>
        </p:txBody>
      </p:sp>
    </p:spTree>
    <p:extLst>
      <p:ext uri="{BB962C8B-B14F-4D97-AF65-F5344CB8AC3E}">
        <p14:creationId xmlns:p14="http://schemas.microsoft.com/office/powerpoint/2010/main" val="1026282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inal Slide">
    <p:bg>
      <p:bgPr>
        <a:solidFill>
          <a:schemeClr val="accent2"/>
        </a:solidFill>
        <a:effectLst/>
      </p:bgPr>
    </p:bg>
    <p:spTree>
      <p:nvGrpSpPr>
        <p:cNvPr id="1" name=""/>
        <p:cNvGrpSpPr/>
        <p:nvPr/>
      </p:nvGrpSpPr>
      <p:grpSpPr>
        <a:xfrm>
          <a:off x="0" y="0"/>
          <a:ext cx="0" cy="0"/>
          <a:chOff x="0" y="0"/>
          <a:chExt cx="0" cy="0"/>
        </a:xfrm>
      </p:grpSpPr>
      <p:sp>
        <p:nvSpPr>
          <p:cNvPr id="7" name="TextBox 6">
            <a:hlinkClick r:id="rId2"/>
            <a:extLst>
              <a:ext uri="{FF2B5EF4-FFF2-40B4-BE49-F238E27FC236}">
                <a16:creationId xmlns:a16="http://schemas.microsoft.com/office/drawing/2014/main" id="{A1AD48D3-4CB1-40D4-B179-E3C4E3660715}"/>
              </a:ext>
            </a:extLst>
          </p:cNvPr>
          <p:cNvSpPr txBox="1"/>
          <p:nvPr/>
        </p:nvSpPr>
        <p:spPr>
          <a:xfrm>
            <a:off x="266700" y="6031210"/>
            <a:ext cx="3377015" cy="646331"/>
          </a:xfrm>
          <a:prstGeom prst="rect">
            <a:avLst/>
          </a:prstGeom>
          <a:noFill/>
        </p:spPr>
        <p:txBody>
          <a:bodyPr wrap="none" rtlCol="0">
            <a:spAutoFit/>
          </a:bodyPr>
          <a:lstStyle/>
          <a:p>
            <a:r>
              <a:rPr lang="en-AU" sz="1800" i="1" kern="1200">
                <a:solidFill>
                  <a:srgbClr val="FE5F55"/>
                </a:solidFill>
                <a:latin typeface="+mj-lt"/>
                <a:ea typeface="+mn-ea"/>
                <a:cs typeface="+mn-cs"/>
              </a:rPr>
              <a:t>For more information</a:t>
            </a:r>
          </a:p>
          <a:p>
            <a:r>
              <a:rPr lang="en-AU" sz="1800" kern="1200">
                <a:solidFill>
                  <a:schemeClr val="bg1"/>
                </a:solidFill>
                <a:latin typeface="+mj-lt"/>
                <a:ea typeface="+mn-ea"/>
                <a:cs typeface="+mn-cs"/>
              </a:rPr>
              <a:t>please visit </a:t>
            </a:r>
            <a:r>
              <a:rPr lang="en-AU">
                <a:solidFill>
                  <a:schemeClr val="bg1"/>
                </a:solidFill>
                <a:latin typeface="+mj-lt"/>
              </a:rPr>
              <a:t>www.aemo.com.au</a:t>
            </a:r>
          </a:p>
        </p:txBody>
      </p:sp>
      <p:sp>
        <p:nvSpPr>
          <p:cNvPr id="8" name="Rectangle 7">
            <a:extLst>
              <a:ext uri="{FF2B5EF4-FFF2-40B4-BE49-F238E27FC236}">
                <a16:creationId xmlns:a16="http://schemas.microsoft.com/office/drawing/2014/main" id="{D54D7832-D18D-4FA9-9FCE-F8341F5862E1}"/>
              </a:ext>
            </a:extLst>
          </p:cNvPr>
          <p:cNvSpPr/>
          <p:nvPr/>
        </p:nvSpPr>
        <p:spPr>
          <a:xfrm>
            <a:off x="10765755" y="1"/>
            <a:ext cx="1426245" cy="992170"/>
          </a:xfrm>
          <a:prstGeom prst="rect">
            <a:avLst/>
          </a:prstGeom>
          <a:solidFill>
            <a:srgbClr val="702F7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picture containing drawing&#10;&#10;Description automatically generated">
            <a:extLst>
              <a:ext uri="{FF2B5EF4-FFF2-40B4-BE49-F238E27FC236}">
                <a16:creationId xmlns:a16="http://schemas.microsoft.com/office/drawing/2014/main" id="{620DE163-E364-4954-A55C-3932E9E4E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404" y="5823811"/>
            <a:ext cx="2596896" cy="853730"/>
          </a:xfrm>
          <a:prstGeom prst="rect">
            <a:avLst/>
          </a:prstGeom>
        </p:spPr>
      </p:pic>
      <p:sp>
        <p:nvSpPr>
          <p:cNvPr id="9" name="Rectangle 8">
            <a:extLst>
              <a:ext uri="{FF2B5EF4-FFF2-40B4-BE49-F238E27FC236}">
                <a16:creationId xmlns:a16="http://schemas.microsoft.com/office/drawing/2014/main" id="{D4AA33AF-D9B0-46A4-A7F1-D31CB7CFB397}"/>
              </a:ext>
            </a:extLst>
          </p:cNvPr>
          <p:cNvSpPr/>
          <p:nvPr/>
        </p:nvSpPr>
        <p:spPr>
          <a:xfrm>
            <a:off x="7695575" y="-1"/>
            <a:ext cx="1663954" cy="992171"/>
          </a:xfrm>
          <a:prstGeom prst="rect">
            <a:avLst/>
          </a:prstGeom>
          <a:solidFill>
            <a:srgbClr val="B056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01683EC-2631-4F10-85E1-2DD180B7B2A2}"/>
              </a:ext>
            </a:extLst>
          </p:cNvPr>
          <p:cNvSpPr/>
          <p:nvPr/>
        </p:nvSpPr>
        <p:spPr>
          <a:xfrm>
            <a:off x="9359529" y="980710"/>
            <a:ext cx="1406226" cy="1406226"/>
          </a:xfrm>
          <a:prstGeom prst="rect">
            <a:avLst/>
          </a:prstGeom>
          <a:solidFill>
            <a:schemeClr val="accent3">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98FBC671-D9BC-48F4-83A1-E714A312314A}"/>
              </a:ext>
            </a:extLst>
          </p:cNvPr>
          <p:cNvSpPr/>
          <p:nvPr/>
        </p:nvSpPr>
        <p:spPr>
          <a:xfrm>
            <a:off x="8382983" y="2386936"/>
            <a:ext cx="976546" cy="976546"/>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220D9C7-0287-4993-92E6-0D2149DBB969}"/>
              </a:ext>
            </a:extLst>
          </p:cNvPr>
          <p:cNvSpPr/>
          <p:nvPr/>
        </p:nvSpPr>
        <p:spPr>
          <a:xfrm>
            <a:off x="4310050" y="980710"/>
            <a:ext cx="781237" cy="781237"/>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DAB857E3-72CC-4E40-8F4F-3F7DBB469C63}"/>
              </a:ext>
            </a:extLst>
          </p:cNvPr>
          <p:cNvSpPr/>
          <p:nvPr/>
        </p:nvSpPr>
        <p:spPr>
          <a:xfrm>
            <a:off x="6292198" y="3363481"/>
            <a:ext cx="781237" cy="781237"/>
          </a:xfrm>
          <a:prstGeom prst="rect">
            <a:avLst/>
          </a:prstGeom>
          <a:solidFill>
            <a:srgbClr val="34B9B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9570B8E2-E8FA-4F2D-B603-BD085882ABD4}"/>
              </a:ext>
            </a:extLst>
          </p:cNvPr>
          <p:cNvSpPr/>
          <p:nvPr/>
        </p:nvSpPr>
        <p:spPr>
          <a:xfrm>
            <a:off x="6289349" y="980710"/>
            <a:ext cx="1406226" cy="1406226"/>
          </a:xfrm>
          <a:prstGeom prst="rect">
            <a:avLst/>
          </a:prstGeom>
          <a:solidFill>
            <a:srgbClr val="702F7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1C9F0E90-71AE-4A57-8195-BB5BFFDC2086}"/>
              </a:ext>
            </a:extLst>
          </p:cNvPr>
          <p:cNvSpPr/>
          <p:nvPr/>
        </p:nvSpPr>
        <p:spPr>
          <a:xfrm>
            <a:off x="5091287" y="0"/>
            <a:ext cx="1188538" cy="992171"/>
          </a:xfrm>
          <a:prstGeom prst="rect">
            <a:avLst/>
          </a:prstGeom>
          <a:solidFill>
            <a:srgbClr val="B056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1C0656B7-C3DF-44ED-BC51-8CC29F95E0CB}"/>
              </a:ext>
            </a:extLst>
          </p:cNvPr>
          <p:cNvSpPr/>
          <p:nvPr/>
        </p:nvSpPr>
        <p:spPr>
          <a:xfrm>
            <a:off x="5312803" y="2386936"/>
            <a:ext cx="976546" cy="976546"/>
          </a:xfrm>
          <a:prstGeom prst="rect">
            <a:avLst/>
          </a:prstGeom>
          <a:solidFill>
            <a:srgbClr val="B056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37002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9B4D-39E2-4A2E-8A5C-95726E785FF9}"/>
              </a:ext>
            </a:extLst>
          </p:cNvPr>
          <p:cNvSpPr>
            <a:spLocks noGrp="1"/>
          </p:cNvSpPr>
          <p:nvPr>
            <p:ph type="ctrTitle"/>
          </p:nvPr>
        </p:nvSpPr>
        <p:spPr>
          <a:xfrm>
            <a:off x="838800" y="2350800"/>
            <a:ext cx="9144000" cy="2387600"/>
          </a:xfrm>
        </p:spPr>
        <p:txBody>
          <a:bodyPr anchor="b"/>
          <a:lstStyle>
            <a:lvl1pPr algn="l">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F9AB51E-A732-4105-AAF9-C4C491281C8E}"/>
              </a:ext>
            </a:extLst>
          </p:cNvPr>
          <p:cNvSpPr>
            <a:spLocks noGrp="1"/>
          </p:cNvSpPr>
          <p:nvPr>
            <p:ph type="subTitle" idx="1"/>
          </p:nvPr>
        </p:nvSpPr>
        <p:spPr>
          <a:xfrm>
            <a:off x="838800" y="4899600"/>
            <a:ext cx="9144000" cy="626400"/>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6" name="Slide Number Placeholder 5">
            <a:extLst>
              <a:ext uri="{FF2B5EF4-FFF2-40B4-BE49-F238E27FC236}">
                <a16:creationId xmlns:a16="http://schemas.microsoft.com/office/drawing/2014/main" id="{5B9216FF-48D2-43CC-A7A2-6B66955AF4F4}"/>
              </a:ext>
            </a:extLst>
          </p:cNvPr>
          <p:cNvSpPr>
            <a:spLocks noGrp="1"/>
          </p:cNvSpPr>
          <p:nvPr>
            <p:ph type="sldNum" sz="quarter" idx="12"/>
          </p:nvPr>
        </p:nvSpPr>
        <p:spPr>
          <a:xfrm>
            <a:off x="11335871" y="6230847"/>
            <a:ext cx="576108" cy="365125"/>
          </a:xfrm>
        </p:spPr>
        <p:txBody>
          <a:bodyPr/>
          <a:lstStyle>
            <a:lvl1pPr>
              <a:defRPr>
                <a:solidFill>
                  <a:schemeClr val="bg1"/>
                </a:solidFill>
              </a:defRPr>
            </a:lvl1pPr>
          </a:lstStyle>
          <a:p>
            <a:fld id="{E83B8911-3480-4EF8-BDFE-39DED7921166}" type="slidenum">
              <a:rPr lang="en-AU" smtClean="0"/>
              <a:t>‹#›</a:t>
            </a:fld>
            <a:endParaRPr lang="en-AU"/>
          </a:p>
        </p:txBody>
      </p:sp>
      <p:sp>
        <p:nvSpPr>
          <p:cNvPr id="4" name="Date Placeholder 3">
            <a:extLst>
              <a:ext uri="{FF2B5EF4-FFF2-40B4-BE49-F238E27FC236}">
                <a16:creationId xmlns:a16="http://schemas.microsoft.com/office/drawing/2014/main" id="{FCDF4901-5DA8-4CDF-9DD6-0DFA0044C2F9}"/>
              </a:ext>
            </a:extLst>
          </p:cNvPr>
          <p:cNvSpPr>
            <a:spLocks noGrp="1"/>
          </p:cNvSpPr>
          <p:nvPr>
            <p:ph type="dt" sz="half" idx="10"/>
          </p:nvPr>
        </p:nvSpPr>
        <p:spPr>
          <a:xfrm>
            <a:off x="9478496" y="6230847"/>
            <a:ext cx="1736066" cy="365125"/>
          </a:xfrm>
        </p:spPr>
        <p:txBody>
          <a:bodyPr/>
          <a:lstStyle>
            <a:lvl1pPr>
              <a:defRPr>
                <a:solidFill>
                  <a:schemeClr val="bg1"/>
                </a:solidFill>
              </a:defRPr>
            </a:lvl1pPr>
          </a:lstStyle>
          <a:p>
            <a:fld id="{DFCEE9D0-AFD5-4D67-8B09-EB3E657CD8C0}" type="datetimeFigureOut">
              <a:rPr lang="en-AU" smtClean="0"/>
              <a:t>26/04/2022</a:t>
            </a:fld>
            <a:endParaRPr lang="en-AU"/>
          </a:p>
        </p:txBody>
      </p:sp>
      <p:sp>
        <p:nvSpPr>
          <p:cNvPr id="5" name="Footer Placeholder 4">
            <a:extLst>
              <a:ext uri="{FF2B5EF4-FFF2-40B4-BE49-F238E27FC236}">
                <a16:creationId xmlns:a16="http://schemas.microsoft.com/office/drawing/2014/main" id="{4A27B57D-1C5A-4936-973A-C09D58DAEA00}"/>
              </a:ext>
            </a:extLst>
          </p:cNvPr>
          <p:cNvSpPr>
            <a:spLocks noGrp="1"/>
          </p:cNvSpPr>
          <p:nvPr>
            <p:ph type="ftr" sz="quarter" idx="11"/>
          </p:nvPr>
        </p:nvSpPr>
        <p:spPr>
          <a:xfrm>
            <a:off x="4020670" y="6230847"/>
            <a:ext cx="5336509" cy="365125"/>
          </a:xfrm>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173528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 Electri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Avenir Next LT Pr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27813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 G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Avenir Next LT Pr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0891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Avenir Next LT Pr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82015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Avenir Next LT Pr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02691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550191" y="1191986"/>
            <a:ext cx="10467433" cy="2514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550190" y="4064794"/>
            <a:ext cx="10467433" cy="1655762"/>
          </a:xfrm>
          <a:prstGeom prst="rect">
            <a:avLst/>
          </a:prstGeom>
        </p:spPr>
        <p:txBody>
          <a:bodyPr/>
          <a:lstStyle>
            <a:lvl1pPr marL="0" indent="0" algn="l">
              <a:buNone/>
              <a:defRPr sz="2400" b="0" i="0">
                <a:solidFill>
                  <a:schemeClr val="accent2"/>
                </a:solidFill>
                <a:latin typeface="Avenir Next LT Pr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EE60D-3DE5-7D47-A115-A3C0F81C9414}"/>
              </a:ext>
            </a:extLst>
          </p:cNvPr>
          <p:cNvSpPr>
            <a:spLocks noGrp="1"/>
          </p:cNvSpPr>
          <p:nvPr>
            <p:ph type="dt" sz="half" idx="10"/>
          </p:nvPr>
        </p:nvSpPr>
        <p:spPr>
          <a:xfrm>
            <a:off x="550191" y="6356350"/>
            <a:ext cx="2743200" cy="365125"/>
          </a:xfrm>
          <a:prstGeom prst="rect">
            <a:avLst/>
          </a:prstGeom>
        </p:spPr>
        <p:txBody>
          <a:bodyPr/>
          <a:lstStyle/>
          <a:p>
            <a:fld id="{AA10802A-4FF1-1641-BCAF-D933730FE834}" type="datetime1">
              <a:rPr lang="en-AU" smtClean="0"/>
              <a:t>26/04/2022</a:t>
            </a:fld>
            <a:endParaRPr lang="en-US"/>
          </a:p>
        </p:txBody>
      </p:sp>
      <p:sp>
        <p:nvSpPr>
          <p:cNvPr id="5" name="Footer Placeholder 4">
            <a:extLst>
              <a:ext uri="{FF2B5EF4-FFF2-40B4-BE49-F238E27FC236}">
                <a16:creationId xmlns:a16="http://schemas.microsoft.com/office/drawing/2014/main" id="{132DFA9A-1E04-C545-8357-3FAF75C87D60}"/>
              </a:ext>
            </a:extLst>
          </p:cNvPr>
          <p:cNvSpPr>
            <a:spLocks noGrp="1"/>
          </p:cNvSpPr>
          <p:nvPr>
            <p:ph type="ftr" sz="quarter" idx="11"/>
          </p:nvPr>
        </p:nvSpPr>
        <p:spPr>
          <a:xfrm>
            <a:off x="3293391" y="6356350"/>
            <a:ext cx="8348415"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C398E55C-07D8-C546-AAFA-337514FE25AA}"/>
              </a:ext>
            </a:extLst>
          </p:cNvPr>
          <p:cNvSpPr>
            <a:spLocks noGrp="1"/>
          </p:cNvSpPr>
          <p:nvPr>
            <p:ph type="sldNum" sz="quarter" idx="12"/>
          </p:nvPr>
        </p:nvSpPr>
        <p:spPr>
          <a:xfrm>
            <a:off x="11641807" y="6356350"/>
            <a:ext cx="550192" cy="365125"/>
          </a:xfrm>
          <a:prstGeom prst="rect">
            <a:avLst/>
          </a:prstGeom>
        </p:spPr>
        <p:txBody>
          <a:bodyPr/>
          <a:lstStyle/>
          <a:p>
            <a:fld id="{E83B8911-3480-4EF8-BDFE-39DED7921166}" type="slidenum">
              <a:rPr lang="en-AU" smtClean="0"/>
              <a:t>‹#›</a:t>
            </a:fld>
            <a:endParaRPr lang="en-AU"/>
          </a:p>
        </p:txBody>
      </p:sp>
    </p:spTree>
    <p:extLst>
      <p:ext uri="{BB962C8B-B14F-4D97-AF65-F5344CB8AC3E}">
        <p14:creationId xmlns:p14="http://schemas.microsoft.com/office/powerpoint/2010/main" val="1134884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6"/>
            <a:ext cx="9887917" cy="1219199"/>
          </a:xfrm>
          <a:prstGeom prst="rect">
            <a:avLst/>
          </a:prstGeo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0" y="2090057"/>
            <a:ext cx="10727409" cy="40869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D6ED13E6-4384-A94C-969D-7EE3D956CEF5}" type="datetime1">
              <a:rPr lang="en-AU" smtClean="0"/>
              <a:t>26/04/2022</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7363672" y="6356350"/>
            <a:ext cx="4236809"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8" y="6356350"/>
            <a:ext cx="550192" cy="365125"/>
          </a:xfrm>
          <a:prstGeom prst="rect">
            <a:avLst/>
          </a:prstGeom>
        </p:spPr>
        <p:txBody>
          <a:bodyPr/>
          <a:lstStyle/>
          <a:p>
            <a:fld id="{E83B8911-3480-4EF8-BDFE-39DED7921166}" type="slidenum">
              <a:rPr lang="en-AU" smtClean="0"/>
              <a:t>‹#›</a:t>
            </a:fld>
            <a:endParaRPr lang="en-AU"/>
          </a:p>
        </p:txBody>
      </p:sp>
    </p:spTree>
    <p:extLst>
      <p:ext uri="{BB962C8B-B14F-4D97-AF65-F5344CB8AC3E}">
        <p14:creationId xmlns:p14="http://schemas.microsoft.com/office/powerpoint/2010/main" val="218557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7A203-7A15-4AFF-8C22-066ACF738E66}"/>
              </a:ext>
            </a:extLst>
          </p:cNvPr>
          <p:cNvPicPr>
            <a:picLocks noChangeAspect="1"/>
          </p:cNvPicPr>
          <p:nvPr/>
        </p:nvPicPr>
        <p:blipFill rotWithShape="1">
          <a:blip r:embed="rId2">
            <a:extLst>
              <a:ext uri="{28A0092B-C50C-407E-A947-70E740481C1C}">
                <a14:useLocalDpi xmlns:a14="http://schemas.microsoft.com/office/drawing/2010/main" val="0"/>
              </a:ext>
            </a:extLst>
          </a:blip>
          <a:srcRect t="9374" b="6251"/>
          <a:stretch/>
        </p:blipFill>
        <p:spPr>
          <a:xfrm>
            <a:off x="-4195" y="0"/>
            <a:ext cx="12192000" cy="6858000"/>
          </a:xfrm>
          <a:prstGeom prst="rect">
            <a:avLst/>
          </a:prstGeom>
        </p:spPr>
      </p:pic>
      <p:sp>
        <p:nvSpPr>
          <p:cNvPr id="7" name="Rectangle 6">
            <a:extLst>
              <a:ext uri="{FF2B5EF4-FFF2-40B4-BE49-F238E27FC236}">
                <a16:creationId xmlns:a16="http://schemas.microsoft.com/office/drawing/2014/main" id="{B587A2D2-5417-452D-9D5B-077E48627D81}"/>
              </a:ext>
            </a:extLst>
          </p:cNvPr>
          <p:cNvSpPr/>
          <p:nvPr/>
        </p:nvSpPr>
        <p:spPr>
          <a:xfrm>
            <a:off x="4195" y="0"/>
            <a:ext cx="12192000" cy="6858000"/>
          </a:xfrm>
          <a:prstGeom prst="rect">
            <a:avLst/>
          </a:prstGeom>
          <a:solidFill>
            <a:srgbClr val="702F7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pic>
        <p:nvPicPr>
          <p:cNvPr id="8" name="Picture 7" descr="A picture containing drawing&#10;&#10;Description automatically generated">
            <a:extLst>
              <a:ext uri="{FF2B5EF4-FFF2-40B4-BE49-F238E27FC236}">
                <a16:creationId xmlns:a16="http://schemas.microsoft.com/office/drawing/2014/main" id="{75E4AF1B-630E-407D-A4A4-2B17822B9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980" y="5296590"/>
            <a:ext cx="3118039" cy="1025056"/>
          </a:xfrm>
          <a:prstGeom prst="rect">
            <a:avLst/>
          </a:prstGeom>
        </p:spPr>
      </p:pic>
      <p:sp>
        <p:nvSpPr>
          <p:cNvPr id="12" name="Text Placeholder 11">
            <a:extLst>
              <a:ext uri="{FF2B5EF4-FFF2-40B4-BE49-F238E27FC236}">
                <a16:creationId xmlns:a16="http://schemas.microsoft.com/office/drawing/2014/main" id="{68EB5F9B-C3C4-4436-82A6-23AB0B4BCD08}"/>
              </a:ext>
            </a:extLst>
          </p:cNvPr>
          <p:cNvSpPr>
            <a:spLocks noGrp="1"/>
          </p:cNvSpPr>
          <p:nvPr>
            <p:ph type="body" sz="quarter" idx="10" hasCustomPrompt="1"/>
          </p:nvPr>
        </p:nvSpPr>
        <p:spPr>
          <a:xfrm>
            <a:off x="1485900" y="2105061"/>
            <a:ext cx="9220200" cy="1569660"/>
          </a:xfrm>
        </p:spPr>
        <p:txBody>
          <a:bodyPr anchor="ctr">
            <a:noAutofit/>
          </a:bodyPr>
          <a:lstStyle>
            <a:lvl1pPr marL="0" indent="0" algn="ctr">
              <a:buNone/>
              <a:defRPr sz="4800">
                <a:solidFill>
                  <a:schemeClr val="bg1"/>
                </a:solidFill>
                <a:latin typeface="+mj-lt"/>
              </a:defRPr>
            </a:lvl1pPr>
            <a:lvl2pPr marL="457200" indent="0">
              <a:buNone/>
              <a:defRPr/>
            </a:lvl2pPr>
          </a:lstStyle>
          <a:p>
            <a:pPr lvl="0"/>
            <a:r>
              <a:rPr lang="en-US"/>
              <a:t>Presentation title</a:t>
            </a:r>
          </a:p>
        </p:txBody>
      </p:sp>
      <p:sp>
        <p:nvSpPr>
          <p:cNvPr id="13" name="Text Placeholder 11">
            <a:extLst>
              <a:ext uri="{FF2B5EF4-FFF2-40B4-BE49-F238E27FC236}">
                <a16:creationId xmlns:a16="http://schemas.microsoft.com/office/drawing/2014/main" id="{EC1C32E1-B5AC-47BE-8E64-633879331202}"/>
              </a:ext>
            </a:extLst>
          </p:cNvPr>
          <p:cNvSpPr>
            <a:spLocks noGrp="1"/>
          </p:cNvSpPr>
          <p:nvPr>
            <p:ph type="body" sz="quarter" idx="11" hasCustomPrompt="1"/>
          </p:nvPr>
        </p:nvSpPr>
        <p:spPr>
          <a:xfrm>
            <a:off x="1485900" y="3895761"/>
            <a:ext cx="9220200" cy="727039"/>
          </a:xfrm>
        </p:spPr>
        <p:txBody>
          <a:bodyPr anchor="t">
            <a:noAutofit/>
          </a:bodyPr>
          <a:lstStyle>
            <a:lvl1pPr marL="0" indent="0" algn="ctr">
              <a:buNone/>
              <a:defRPr sz="3600">
                <a:solidFill>
                  <a:schemeClr val="bg1"/>
                </a:solidFill>
                <a:latin typeface="Segoe UI Light" panose="020B0502040204020203" pitchFamily="34" charset="0"/>
                <a:cs typeface="Segoe UI Light" panose="020B0502040204020203" pitchFamily="34" charset="0"/>
              </a:defRPr>
            </a:lvl1pPr>
            <a:lvl2pPr marL="457200" indent="0">
              <a:buNone/>
              <a:defRPr/>
            </a:lvl2pPr>
          </a:lstStyle>
          <a:p>
            <a:pPr lvl="0"/>
            <a:r>
              <a:rPr lang="en-US"/>
              <a:t>Presentation subtitle or date</a:t>
            </a:r>
          </a:p>
        </p:txBody>
      </p:sp>
    </p:spTree>
    <p:extLst>
      <p:ext uri="{BB962C8B-B14F-4D97-AF65-F5344CB8AC3E}">
        <p14:creationId xmlns:p14="http://schemas.microsoft.com/office/powerpoint/2010/main" val="3754786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6753-64E3-9F45-8CC5-68813C404918}"/>
              </a:ext>
            </a:extLst>
          </p:cNvPr>
          <p:cNvSpPr>
            <a:spLocks noGrp="1"/>
          </p:cNvSpPr>
          <p:nvPr>
            <p:ph type="title"/>
          </p:nvPr>
        </p:nvSpPr>
        <p:spPr>
          <a:xfrm>
            <a:off x="550191" y="555811"/>
            <a:ext cx="9887917" cy="121099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A0F8647-4D0A-5B44-A10D-3CACFA9C8CFF}"/>
              </a:ext>
            </a:extLst>
          </p:cNvPr>
          <p:cNvSpPr>
            <a:spLocks noGrp="1"/>
          </p:cNvSpPr>
          <p:nvPr>
            <p:ph sz="half" idx="1"/>
          </p:nvPr>
        </p:nvSpPr>
        <p:spPr>
          <a:xfrm>
            <a:off x="550192" y="2073729"/>
            <a:ext cx="51816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FF842-5527-984A-9787-DCE6B495DD25}"/>
              </a:ext>
            </a:extLst>
          </p:cNvPr>
          <p:cNvSpPr>
            <a:spLocks noGrp="1"/>
          </p:cNvSpPr>
          <p:nvPr>
            <p:ph sz="half" idx="2"/>
          </p:nvPr>
        </p:nvSpPr>
        <p:spPr>
          <a:xfrm>
            <a:off x="6096000" y="2073729"/>
            <a:ext cx="52578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64DFC5-830C-D641-8AB0-A24DE3A325D0}"/>
              </a:ext>
            </a:extLst>
          </p:cNvPr>
          <p:cNvSpPr>
            <a:spLocks noGrp="1"/>
          </p:cNvSpPr>
          <p:nvPr>
            <p:ph type="dt" sz="half" idx="10"/>
          </p:nvPr>
        </p:nvSpPr>
        <p:spPr>
          <a:xfrm>
            <a:off x="550191" y="6356350"/>
            <a:ext cx="2743200" cy="365125"/>
          </a:xfrm>
          <a:prstGeom prst="rect">
            <a:avLst/>
          </a:prstGeom>
        </p:spPr>
        <p:txBody>
          <a:bodyPr/>
          <a:lstStyle/>
          <a:p>
            <a:fld id="{366087E2-3B2C-294B-991F-E896D3AA2A0A}" type="datetime1">
              <a:rPr lang="en-AU" smtClean="0"/>
              <a:t>26/04/2022</a:t>
            </a:fld>
            <a:endParaRPr lang="en-US"/>
          </a:p>
        </p:txBody>
      </p:sp>
      <p:sp>
        <p:nvSpPr>
          <p:cNvPr id="6" name="Footer Placeholder 5">
            <a:extLst>
              <a:ext uri="{FF2B5EF4-FFF2-40B4-BE49-F238E27FC236}">
                <a16:creationId xmlns:a16="http://schemas.microsoft.com/office/drawing/2014/main" id="{C9038B6F-B84E-3A44-8BC4-8B20DAD8C8AE}"/>
              </a:ext>
            </a:extLst>
          </p:cNvPr>
          <p:cNvSpPr>
            <a:spLocks noGrp="1"/>
          </p:cNvSpPr>
          <p:nvPr>
            <p:ph type="ftr" sz="quarter" idx="11"/>
          </p:nvPr>
        </p:nvSpPr>
        <p:spPr>
          <a:xfrm>
            <a:off x="3325907" y="6356350"/>
            <a:ext cx="8315902"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B3E5B567-3BF8-CB42-BD03-B73229D97A86}"/>
              </a:ext>
            </a:extLst>
          </p:cNvPr>
          <p:cNvSpPr>
            <a:spLocks noGrp="1"/>
          </p:cNvSpPr>
          <p:nvPr>
            <p:ph type="sldNum" sz="quarter" idx="12"/>
          </p:nvPr>
        </p:nvSpPr>
        <p:spPr>
          <a:xfrm>
            <a:off x="11641809" y="6356350"/>
            <a:ext cx="550190" cy="365125"/>
          </a:xfrm>
          <a:prstGeom prst="rect">
            <a:avLst/>
          </a:prstGeom>
        </p:spPr>
        <p:txBody>
          <a:bodyPr/>
          <a:lstStyle/>
          <a:p>
            <a:fld id="{E83B8911-3480-4EF8-BDFE-39DED7921166}" type="slidenum">
              <a:rPr lang="en-AU" smtClean="0"/>
              <a:t>‹#›</a:t>
            </a:fld>
            <a:endParaRPr lang="en-AU"/>
          </a:p>
        </p:txBody>
      </p:sp>
    </p:spTree>
    <p:extLst>
      <p:ext uri="{BB962C8B-B14F-4D97-AF65-F5344CB8AC3E}">
        <p14:creationId xmlns:p14="http://schemas.microsoft.com/office/powerpoint/2010/main" val="2167052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FD0B-C643-4742-A403-5F91EF9723F1}"/>
              </a:ext>
            </a:extLst>
          </p:cNvPr>
          <p:cNvSpPr>
            <a:spLocks noGrp="1"/>
          </p:cNvSpPr>
          <p:nvPr>
            <p:ph type="title"/>
          </p:nvPr>
        </p:nvSpPr>
        <p:spPr>
          <a:xfrm>
            <a:off x="550191" y="564776"/>
            <a:ext cx="9883766" cy="129259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46DE7E-E72D-8246-8D2A-AF75F2E19762}"/>
              </a:ext>
            </a:extLst>
          </p:cNvPr>
          <p:cNvSpPr>
            <a:spLocks noGrp="1"/>
          </p:cNvSpPr>
          <p:nvPr>
            <p:ph type="body" idx="1"/>
          </p:nvPr>
        </p:nvSpPr>
        <p:spPr>
          <a:xfrm>
            <a:off x="550191" y="1857375"/>
            <a:ext cx="5428279" cy="6477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E1FA9-D8D6-9E40-9D94-083C874AF356}"/>
              </a:ext>
            </a:extLst>
          </p:cNvPr>
          <p:cNvSpPr>
            <a:spLocks noGrp="1"/>
          </p:cNvSpPr>
          <p:nvPr>
            <p:ph sz="half" idx="2"/>
          </p:nvPr>
        </p:nvSpPr>
        <p:spPr>
          <a:xfrm>
            <a:off x="550192" y="2671761"/>
            <a:ext cx="5428278"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31B32-2174-FA4A-B819-3017EECD1CA6}"/>
              </a:ext>
            </a:extLst>
          </p:cNvPr>
          <p:cNvSpPr>
            <a:spLocks noGrp="1"/>
          </p:cNvSpPr>
          <p:nvPr>
            <p:ph type="body" sz="quarter" idx="3"/>
          </p:nvPr>
        </p:nvSpPr>
        <p:spPr>
          <a:xfrm>
            <a:off x="6172200" y="1857373"/>
            <a:ext cx="5428280" cy="6477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D4DFB-FEBF-F147-84E3-1F6180B0BF3A}"/>
              </a:ext>
            </a:extLst>
          </p:cNvPr>
          <p:cNvSpPr>
            <a:spLocks noGrp="1"/>
          </p:cNvSpPr>
          <p:nvPr>
            <p:ph sz="quarter" idx="4"/>
          </p:nvPr>
        </p:nvSpPr>
        <p:spPr>
          <a:xfrm>
            <a:off x="6172199" y="2671761"/>
            <a:ext cx="5428281"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A5265B-AD07-B94C-8B63-5ED1677E9701}"/>
              </a:ext>
            </a:extLst>
          </p:cNvPr>
          <p:cNvSpPr>
            <a:spLocks noGrp="1"/>
          </p:cNvSpPr>
          <p:nvPr>
            <p:ph type="dt" sz="half" idx="10"/>
          </p:nvPr>
        </p:nvSpPr>
        <p:spPr>
          <a:xfrm>
            <a:off x="550191" y="6356350"/>
            <a:ext cx="2743200" cy="365125"/>
          </a:xfrm>
          <a:prstGeom prst="rect">
            <a:avLst/>
          </a:prstGeom>
        </p:spPr>
        <p:txBody>
          <a:bodyPr/>
          <a:lstStyle/>
          <a:p>
            <a:fld id="{63A16E7A-A311-EC48-9053-49DC35F52040}" type="datetime1">
              <a:rPr lang="en-AU" smtClean="0"/>
              <a:t>26/04/2022</a:t>
            </a:fld>
            <a:endParaRPr lang="en-US"/>
          </a:p>
        </p:txBody>
      </p:sp>
      <p:sp>
        <p:nvSpPr>
          <p:cNvPr id="8" name="Footer Placeholder 7">
            <a:extLst>
              <a:ext uri="{FF2B5EF4-FFF2-40B4-BE49-F238E27FC236}">
                <a16:creationId xmlns:a16="http://schemas.microsoft.com/office/drawing/2014/main" id="{FA883901-1DF2-054A-8629-2D76CDC5B16D}"/>
              </a:ext>
            </a:extLst>
          </p:cNvPr>
          <p:cNvSpPr>
            <a:spLocks noGrp="1"/>
          </p:cNvSpPr>
          <p:nvPr>
            <p:ph type="ftr" sz="quarter" idx="11"/>
          </p:nvPr>
        </p:nvSpPr>
        <p:spPr>
          <a:xfrm>
            <a:off x="3293391" y="6356350"/>
            <a:ext cx="8348416"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5CB681B1-3ECF-AF40-8A77-0E29BCB28D55}"/>
              </a:ext>
            </a:extLst>
          </p:cNvPr>
          <p:cNvSpPr>
            <a:spLocks noGrp="1"/>
          </p:cNvSpPr>
          <p:nvPr>
            <p:ph type="sldNum" sz="quarter" idx="12"/>
          </p:nvPr>
        </p:nvSpPr>
        <p:spPr>
          <a:xfrm>
            <a:off x="11641807" y="6356350"/>
            <a:ext cx="550192" cy="365125"/>
          </a:xfrm>
          <a:prstGeom prst="rect">
            <a:avLst/>
          </a:prstGeom>
        </p:spPr>
        <p:txBody>
          <a:bodyPr/>
          <a:lstStyle/>
          <a:p>
            <a:fld id="{E83B8911-3480-4EF8-BDFE-39DED7921166}" type="slidenum">
              <a:rPr lang="en-AU" smtClean="0"/>
              <a:t>‹#›</a:t>
            </a:fld>
            <a:endParaRPr lang="en-AU"/>
          </a:p>
        </p:txBody>
      </p:sp>
    </p:spTree>
    <p:extLst>
      <p:ext uri="{BB962C8B-B14F-4D97-AF65-F5344CB8AC3E}">
        <p14:creationId xmlns:p14="http://schemas.microsoft.com/office/powerpoint/2010/main" val="3011710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2FCA-D37C-4B41-A081-A059FE4DC29C}"/>
              </a:ext>
            </a:extLst>
          </p:cNvPr>
          <p:cNvSpPr>
            <a:spLocks noGrp="1"/>
          </p:cNvSpPr>
          <p:nvPr>
            <p:ph type="title"/>
          </p:nvPr>
        </p:nvSpPr>
        <p:spPr>
          <a:xfrm>
            <a:off x="550191" y="365125"/>
            <a:ext cx="9887917" cy="140168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92170E-4173-4649-82C3-1DAF6ECF519F}"/>
              </a:ext>
            </a:extLst>
          </p:cNvPr>
          <p:cNvSpPr>
            <a:spLocks noGrp="1"/>
          </p:cNvSpPr>
          <p:nvPr>
            <p:ph type="dt" sz="half" idx="10"/>
          </p:nvPr>
        </p:nvSpPr>
        <p:spPr>
          <a:xfrm>
            <a:off x="550191" y="6356350"/>
            <a:ext cx="2743200" cy="365125"/>
          </a:xfrm>
          <a:prstGeom prst="rect">
            <a:avLst/>
          </a:prstGeom>
        </p:spPr>
        <p:txBody>
          <a:bodyPr/>
          <a:lstStyle/>
          <a:p>
            <a:fld id="{1BA0721A-4309-5442-9655-9E214D986AE2}" type="datetime1">
              <a:rPr lang="en-AU" smtClean="0"/>
              <a:t>26/04/2022</a:t>
            </a:fld>
            <a:endParaRPr lang="en-US"/>
          </a:p>
        </p:txBody>
      </p:sp>
      <p:sp>
        <p:nvSpPr>
          <p:cNvPr id="4" name="Footer Placeholder 3">
            <a:extLst>
              <a:ext uri="{FF2B5EF4-FFF2-40B4-BE49-F238E27FC236}">
                <a16:creationId xmlns:a16="http://schemas.microsoft.com/office/drawing/2014/main" id="{653838DF-BCD1-8940-842D-C4A57010F88F}"/>
              </a:ext>
            </a:extLst>
          </p:cNvPr>
          <p:cNvSpPr>
            <a:spLocks noGrp="1"/>
          </p:cNvSpPr>
          <p:nvPr>
            <p:ph type="ftr" sz="quarter" idx="11"/>
          </p:nvPr>
        </p:nvSpPr>
        <p:spPr>
          <a:xfrm>
            <a:off x="3293391" y="6356350"/>
            <a:ext cx="8348415"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6C6054EC-4C5F-AE4E-ADE1-081DE3BB422D}"/>
              </a:ext>
            </a:extLst>
          </p:cNvPr>
          <p:cNvSpPr>
            <a:spLocks noGrp="1"/>
          </p:cNvSpPr>
          <p:nvPr>
            <p:ph type="sldNum" sz="quarter" idx="12"/>
          </p:nvPr>
        </p:nvSpPr>
        <p:spPr>
          <a:xfrm>
            <a:off x="11641807" y="6356350"/>
            <a:ext cx="550192" cy="365125"/>
          </a:xfrm>
          <a:prstGeom prst="rect">
            <a:avLst/>
          </a:prstGeom>
        </p:spPr>
        <p:txBody>
          <a:bodyPr/>
          <a:lstStyle/>
          <a:p>
            <a:fld id="{E83B8911-3480-4EF8-BDFE-39DED7921166}" type="slidenum">
              <a:rPr lang="en-AU" smtClean="0"/>
              <a:t>‹#›</a:t>
            </a:fld>
            <a:endParaRPr lang="en-AU"/>
          </a:p>
        </p:txBody>
      </p:sp>
    </p:spTree>
    <p:extLst>
      <p:ext uri="{BB962C8B-B14F-4D97-AF65-F5344CB8AC3E}">
        <p14:creationId xmlns:p14="http://schemas.microsoft.com/office/powerpoint/2010/main" val="1411001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1A3EC-C7E1-4240-A6DF-5E8B2BB98D1F}"/>
              </a:ext>
            </a:extLst>
          </p:cNvPr>
          <p:cNvSpPr>
            <a:spLocks noGrp="1"/>
          </p:cNvSpPr>
          <p:nvPr>
            <p:ph type="dt" sz="half" idx="10"/>
          </p:nvPr>
        </p:nvSpPr>
        <p:spPr>
          <a:xfrm>
            <a:off x="550191" y="6356350"/>
            <a:ext cx="2743200" cy="365125"/>
          </a:xfrm>
          <a:prstGeom prst="rect">
            <a:avLst/>
          </a:prstGeom>
        </p:spPr>
        <p:txBody>
          <a:bodyPr/>
          <a:lstStyle/>
          <a:p>
            <a:fld id="{5EBF3AF6-BFCE-4E4A-AF1D-F193141FC744}" type="datetime1">
              <a:rPr lang="en-AU" smtClean="0"/>
              <a:t>26/04/2022</a:t>
            </a:fld>
            <a:endParaRPr lang="en-US"/>
          </a:p>
        </p:txBody>
      </p:sp>
      <p:sp>
        <p:nvSpPr>
          <p:cNvPr id="3" name="Footer Placeholder 2">
            <a:extLst>
              <a:ext uri="{FF2B5EF4-FFF2-40B4-BE49-F238E27FC236}">
                <a16:creationId xmlns:a16="http://schemas.microsoft.com/office/drawing/2014/main" id="{B0E128E4-EBD9-1E4D-9CCE-4054C4B9DFB8}"/>
              </a:ext>
            </a:extLst>
          </p:cNvPr>
          <p:cNvSpPr>
            <a:spLocks noGrp="1"/>
          </p:cNvSpPr>
          <p:nvPr>
            <p:ph type="ftr" sz="quarter" idx="11"/>
          </p:nvPr>
        </p:nvSpPr>
        <p:spPr>
          <a:xfrm>
            <a:off x="3293391" y="6356350"/>
            <a:ext cx="8348415"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C6DCACBF-76BC-874B-8B74-5707349DC680}"/>
              </a:ext>
            </a:extLst>
          </p:cNvPr>
          <p:cNvSpPr>
            <a:spLocks noGrp="1"/>
          </p:cNvSpPr>
          <p:nvPr>
            <p:ph type="sldNum" sz="quarter" idx="12"/>
          </p:nvPr>
        </p:nvSpPr>
        <p:spPr>
          <a:xfrm>
            <a:off x="11641807" y="6356350"/>
            <a:ext cx="550192" cy="365125"/>
          </a:xfrm>
          <a:prstGeom prst="rect">
            <a:avLst/>
          </a:prstGeom>
        </p:spPr>
        <p:txBody>
          <a:bodyPr/>
          <a:lstStyle/>
          <a:p>
            <a:fld id="{E83B8911-3480-4EF8-BDFE-39DED7921166}" type="slidenum">
              <a:rPr lang="en-AU" smtClean="0"/>
              <a:t>‹#›</a:t>
            </a:fld>
            <a:endParaRPr lang="en-AU"/>
          </a:p>
        </p:txBody>
      </p:sp>
    </p:spTree>
    <p:extLst>
      <p:ext uri="{BB962C8B-B14F-4D97-AF65-F5344CB8AC3E}">
        <p14:creationId xmlns:p14="http://schemas.microsoft.com/office/powerpoint/2010/main" val="3129785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7A55-5591-0042-85B8-D3B0B6371B9E}"/>
              </a:ext>
            </a:extLst>
          </p:cNvPr>
          <p:cNvSpPr>
            <a:spLocks noGrp="1"/>
          </p:cNvSpPr>
          <p:nvPr>
            <p:ph type="title"/>
          </p:nvPr>
        </p:nvSpPr>
        <p:spPr>
          <a:xfrm>
            <a:off x="550191" y="564777"/>
            <a:ext cx="9459223" cy="600636"/>
          </a:xfrm>
          <a:prstGeom prst="rect">
            <a:avLst/>
          </a:prstGeo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02646-41FE-5F45-B129-37893F0C922D}"/>
              </a:ext>
            </a:extLst>
          </p:cNvPr>
          <p:cNvSpPr>
            <a:spLocks noGrp="1"/>
          </p:cNvSpPr>
          <p:nvPr>
            <p:ph idx="1"/>
          </p:nvPr>
        </p:nvSpPr>
        <p:spPr>
          <a:xfrm>
            <a:off x="4715436" y="1796143"/>
            <a:ext cx="6293224" cy="40649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F79C40-1E8C-4B41-8BC7-5FB26A82FA58}"/>
              </a:ext>
            </a:extLst>
          </p:cNvPr>
          <p:cNvSpPr>
            <a:spLocks noGrp="1"/>
          </p:cNvSpPr>
          <p:nvPr>
            <p:ph type="body" sz="half" idx="2"/>
          </p:nvPr>
        </p:nvSpPr>
        <p:spPr>
          <a:xfrm>
            <a:off x="550192" y="1796144"/>
            <a:ext cx="3806655" cy="407284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6B498-E487-FB41-9F9D-43278BC1CE3F}"/>
              </a:ext>
            </a:extLst>
          </p:cNvPr>
          <p:cNvSpPr>
            <a:spLocks noGrp="1"/>
          </p:cNvSpPr>
          <p:nvPr>
            <p:ph type="dt" sz="half" idx="10"/>
          </p:nvPr>
        </p:nvSpPr>
        <p:spPr>
          <a:xfrm>
            <a:off x="550191" y="6356350"/>
            <a:ext cx="2743200" cy="365125"/>
          </a:xfrm>
          <a:prstGeom prst="rect">
            <a:avLst/>
          </a:prstGeom>
        </p:spPr>
        <p:txBody>
          <a:bodyPr/>
          <a:lstStyle/>
          <a:p>
            <a:fld id="{134241AE-9F98-9349-BDD3-E80BF168A12D}" type="datetime1">
              <a:rPr lang="en-AU" smtClean="0"/>
              <a:t>26/04/2022</a:t>
            </a:fld>
            <a:endParaRPr lang="en-US"/>
          </a:p>
        </p:txBody>
      </p:sp>
      <p:sp>
        <p:nvSpPr>
          <p:cNvPr id="6" name="Footer Placeholder 5">
            <a:extLst>
              <a:ext uri="{FF2B5EF4-FFF2-40B4-BE49-F238E27FC236}">
                <a16:creationId xmlns:a16="http://schemas.microsoft.com/office/drawing/2014/main" id="{ABB5BBD2-1983-D944-AAB8-9FF7099B4717}"/>
              </a:ext>
            </a:extLst>
          </p:cNvPr>
          <p:cNvSpPr>
            <a:spLocks noGrp="1"/>
          </p:cNvSpPr>
          <p:nvPr>
            <p:ph type="ftr" sz="quarter" idx="11"/>
          </p:nvPr>
        </p:nvSpPr>
        <p:spPr>
          <a:xfrm>
            <a:off x="3293391" y="6356350"/>
            <a:ext cx="8348416"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FDC3450D-4BDF-0A4F-BECC-9C662B80DBE8}"/>
              </a:ext>
            </a:extLst>
          </p:cNvPr>
          <p:cNvSpPr>
            <a:spLocks noGrp="1"/>
          </p:cNvSpPr>
          <p:nvPr>
            <p:ph type="sldNum" sz="quarter" idx="12"/>
          </p:nvPr>
        </p:nvSpPr>
        <p:spPr>
          <a:xfrm>
            <a:off x="11641807" y="6356350"/>
            <a:ext cx="550192" cy="365125"/>
          </a:xfrm>
          <a:prstGeom prst="rect">
            <a:avLst/>
          </a:prstGeom>
        </p:spPr>
        <p:txBody>
          <a:bodyPr/>
          <a:lstStyle/>
          <a:p>
            <a:fld id="{E83B8911-3480-4EF8-BDFE-39DED7921166}" type="slidenum">
              <a:rPr lang="en-AU" smtClean="0"/>
              <a:t>‹#›</a:t>
            </a:fld>
            <a:endParaRPr lang="en-AU"/>
          </a:p>
        </p:txBody>
      </p:sp>
    </p:spTree>
    <p:extLst>
      <p:ext uri="{BB962C8B-B14F-4D97-AF65-F5344CB8AC3E}">
        <p14:creationId xmlns:p14="http://schemas.microsoft.com/office/powerpoint/2010/main" val="90235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9FF4-49AF-874B-A722-AEC2257554EB}"/>
              </a:ext>
            </a:extLst>
          </p:cNvPr>
          <p:cNvSpPr>
            <a:spLocks noGrp="1"/>
          </p:cNvSpPr>
          <p:nvPr>
            <p:ph type="title"/>
          </p:nvPr>
        </p:nvSpPr>
        <p:spPr>
          <a:xfrm>
            <a:off x="550192" y="564776"/>
            <a:ext cx="9720480" cy="610881"/>
          </a:xfrm>
          <a:prstGeom prst="rect">
            <a:avLst/>
          </a:prstGeo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428BC-9B8D-2A43-8196-E44FC422D9B3}"/>
              </a:ext>
            </a:extLst>
          </p:cNvPr>
          <p:cNvSpPr>
            <a:spLocks noGrp="1"/>
          </p:cNvSpPr>
          <p:nvPr>
            <p:ph type="pic" idx="1"/>
          </p:nvPr>
        </p:nvSpPr>
        <p:spPr>
          <a:xfrm>
            <a:off x="4715436" y="1775012"/>
            <a:ext cx="6226367" cy="4086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51DA56-3DE2-ED4A-A686-A597D1A5A40E}"/>
              </a:ext>
            </a:extLst>
          </p:cNvPr>
          <p:cNvSpPr>
            <a:spLocks noGrp="1"/>
          </p:cNvSpPr>
          <p:nvPr>
            <p:ph type="body" sz="half" idx="2"/>
          </p:nvPr>
        </p:nvSpPr>
        <p:spPr>
          <a:xfrm>
            <a:off x="550192" y="1775012"/>
            <a:ext cx="3806655" cy="40939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7803B-D5D9-7045-980E-8CA947983029}"/>
              </a:ext>
            </a:extLst>
          </p:cNvPr>
          <p:cNvSpPr>
            <a:spLocks noGrp="1"/>
          </p:cNvSpPr>
          <p:nvPr>
            <p:ph type="dt" sz="half" idx="10"/>
          </p:nvPr>
        </p:nvSpPr>
        <p:spPr>
          <a:xfrm>
            <a:off x="550191" y="6356350"/>
            <a:ext cx="2743200" cy="365125"/>
          </a:xfrm>
          <a:prstGeom prst="rect">
            <a:avLst/>
          </a:prstGeom>
        </p:spPr>
        <p:txBody>
          <a:bodyPr/>
          <a:lstStyle/>
          <a:p>
            <a:fld id="{3B7FC97A-96B0-1248-B37A-49D4BF59CCDE}" type="datetime1">
              <a:rPr lang="en-AU" smtClean="0"/>
              <a:t>26/04/2022</a:t>
            </a:fld>
            <a:endParaRPr lang="en-US"/>
          </a:p>
        </p:txBody>
      </p:sp>
      <p:sp>
        <p:nvSpPr>
          <p:cNvPr id="6" name="Footer Placeholder 5">
            <a:extLst>
              <a:ext uri="{FF2B5EF4-FFF2-40B4-BE49-F238E27FC236}">
                <a16:creationId xmlns:a16="http://schemas.microsoft.com/office/drawing/2014/main" id="{17C9F169-A600-0144-82C6-4DCA27A5271D}"/>
              </a:ext>
            </a:extLst>
          </p:cNvPr>
          <p:cNvSpPr>
            <a:spLocks noGrp="1"/>
          </p:cNvSpPr>
          <p:nvPr>
            <p:ph type="ftr" sz="quarter" idx="11"/>
          </p:nvPr>
        </p:nvSpPr>
        <p:spPr>
          <a:xfrm>
            <a:off x="3293391" y="6356350"/>
            <a:ext cx="8348416"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63147848-C030-C444-B025-665A8C68A2A7}"/>
              </a:ext>
            </a:extLst>
          </p:cNvPr>
          <p:cNvSpPr>
            <a:spLocks noGrp="1"/>
          </p:cNvSpPr>
          <p:nvPr>
            <p:ph type="sldNum" sz="quarter" idx="12"/>
          </p:nvPr>
        </p:nvSpPr>
        <p:spPr>
          <a:xfrm>
            <a:off x="11641807" y="6356350"/>
            <a:ext cx="550192" cy="365125"/>
          </a:xfrm>
          <a:prstGeom prst="rect">
            <a:avLst/>
          </a:prstGeom>
        </p:spPr>
        <p:txBody>
          <a:bodyPr/>
          <a:lstStyle/>
          <a:p>
            <a:fld id="{E83B8911-3480-4EF8-BDFE-39DED7921166}" type="slidenum">
              <a:rPr lang="en-AU" smtClean="0"/>
              <a:t>‹#›</a:t>
            </a:fld>
            <a:endParaRPr lang="en-AU"/>
          </a:p>
        </p:txBody>
      </p:sp>
    </p:spTree>
    <p:extLst>
      <p:ext uri="{BB962C8B-B14F-4D97-AF65-F5344CB8AC3E}">
        <p14:creationId xmlns:p14="http://schemas.microsoft.com/office/powerpoint/2010/main" val="3368299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p>
            <a:fld id="{F91D74E2-673D-5443-AB82-5465FF08957A}" type="datetime1">
              <a:rPr lang="en-AU" smtClean="0"/>
              <a:t>26/04/2022</a:t>
            </a:fld>
            <a:endParaRPr lang="en-US"/>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p>
            <a:fld id="{E83B8911-3480-4EF8-BDFE-39DED7921166}" type="slidenum">
              <a:rPr lang="en-AU" smtClean="0"/>
              <a:t>‹#›</a:t>
            </a:fld>
            <a:endParaRPr lang="en-AU"/>
          </a:p>
        </p:txBody>
      </p:sp>
      <p:sp>
        <p:nvSpPr>
          <p:cNvPr id="8" name="Text Placeholder 3">
            <a:extLst>
              <a:ext uri="{FF2B5EF4-FFF2-40B4-BE49-F238E27FC236}">
                <a16:creationId xmlns:a16="http://schemas.microsoft.com/office/drawing/2014/main" id="{1191CDAA-BB7C-C545-9A6B-5BFB126A0881}"/>
              </a:ext>
            </a:extLst>
          </p:cNvPr>
          <p:cNvSpPr>
            <a:spLocks noGrp="1"/>
          </p:cNvSpPr>
          <p:nvPr>
            <p:ph type="body" sz="half" idx="2"/>
          </p:nvPr>
        </p:nvSpPr>
        <p:spPr>
          <a:xfrm>
            <a:off x="10121575" y="3568148"/>
            <a:ext cx="1478905" cy="271338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2">
            <a:extLst>
              <a:ext uri="{FF2B5EF4-FFF2-40B4-BE49-F238E27FC236}">
                <a16:creationId xmlns:a16="http://schemas.microsoft.com/office/drawing/2014/main" id="{844DC1A3-F794-A049-93EA-E4CCD19FAFB9}"/>
              </a:ext>
            </a:extLst>
          </p:cNvPr>
          <p:cNvSpPr>
            <a:spLocks noGrp="1"/>
          </p:cNvSpPr>
          <p:nvPr>
            <p:ph type="pic" idx="1"/>
          </p:nvPr>
        </p:nvSpPr>
        <p:spPr>
          <a:xfrm>
            <a:off x="550191" y="569842"/>
            <a:ext cx="9299487" cy="5711687"/>
          </a:xfrm>
          <a:prstGeom prst="rect">
            <a:avLst/>
          </a:prstGeom>
          <a:blipFill>
            <a:blip r:embed="rId2"/>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09381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ull page photo">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9057E7CC-B3CA-4D40-A2C0-4419E0CCB5B2}"/>
              </a:ext>
            </a:extLst>
          </p:cNvPr>
          <p:cNvSpPr>
            <a:spLocks noGrp="1"/>
          </p:cNvSpPr>
          <p:nvPr>
            <p:ph type="pic" idx="1"/>
          </p:nvPr>
        </p:nvSpPr>
        <p:spPr>
          <a:xfrm>
            <a:off x="0" y="0"/>
            <a:ext cx="12191999" cy="6858000"/>
          </a:xfrm>
          <a:prstGeom prst="rect">
            <a:avLst/>
          </a:prstGeom>
          <a:blipFill>
            <a:blip r:embed="rId2"/>
            <a:stretch>
              <a:fillRect b="-13878"/>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lvl1pPr>
              <a:defRPr>
                <a:solidFill>
                  <a:schemeClr val="bg1"/>
                </a:solidFill>
              </a:defRPr>
            </a:lvl1pPr>
          </a:lstStyle>
          <a:p>
            <a:fld id="{F91D74E2-673D-5443-AB82-5465FF08957A}" type="datetime1">
              <a:rPr lang="en-AU" smtClean="0"/>
              <a:pPr/>
              <a:t>26/04/2022</a:t>
            </a:fld>
            <a:endParaRPr lang="en-US"/>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lvl1pPr>
              <a:defRPr>
                <a:solidFill>
                  <a:schemeClr val="bg1"/>
                </a:solidFill>
              </a:defRPr>
            </a:lvl1pPr>
          </a:lstStyle>
          <a:p>
            <a:endParaRPr lang="en-AU"/>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lvl1pPr>
              <a:defRPr>
                <a:solidFill>
                  <a:schemeClr val="bg1"/>
                </a:solidFill>
              </a:defRPr>
            </a:lvl1pPr>
          </a:lstStyle>
          <a:p>
            <a:fld id="{E83B8911-3480-4EF8-BDFE-39DED7921166}" type="slidenum">
              <a:rPr lang="en-AU" smtClean="0"/>
              <a:t>‹#›</a:t>
            </a:fld>
            <a:endParaRPr lang="en-AU"/>
          </a:p>
        </p:txBody>
      </p:sp>
      <p:pic>
        <p:nvPicPr>
          <p:cNvPr id="2" name="Picture 1">
            <a:extLst>
              <a:ext uri="{FF2B5EF4-FFF2-40B4-BE49-F238E27FC236}">
                <a16:creationId xmlns:a16="http://schemas.microsoft.com/office/drawing/2014/main" id="{2025E601-9FA4-FF4D-8E6E-C71BEA474A0E}"/>
              </a:ext>
            </a:extLst>
          </p:cNvPr>
          <p:cNvPicPr>
            <a:picLocks noChangeAspect="1"/>
          </p:cNvPicPr>
          <p:nvPr/>
        </p:nvPicPr>
        <p:blipFill>
          <a:blip r:embed="rId3"/>
          <a:stretch>
            <a:fillRect/>
          </a:stretch>
        </p:blipFill>
        <p:spPr>
          <a:xfrm>
            <a:off x="10452099" y="0"/>
            <a:ext cx="1739900" cy="2997200"/>
          </a:xfrm>
          <a:prstGeom prst="rect">
            <a:avLst/>
          </a:prstGeom>
        </p:spPr>
      </p:pic>
    </p:spTree>
    <p:extLst>
      <p:ext uri="{BB962C8B-B14F-4D97-AF65-F5344CB8AC3E}">
        <p14:creationId xmlns:p14="http://schemas.microsoft.com/office/powerpoint/2010/main" val="3746494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 Dar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FEE8978-79B1-3D44-9527-A5B38DA5CA4C}" type="datetime1">
              <a:rPr lang="en-AU" smtClean="0"/>
              <a:t>26/04/2022</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6781799" y="6356350"/>
            <a:ext cx="4860008"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7" y="6356350"/>
            <a:ext cx="550192" cy="365125"/>
          </a:xfrm>
          <a:prstGeom prst="rect">
            <a:avLst/>
          </a:prstGeom>
        </p:spPr>
        <p:txBody>
          <a:bodyPr/>
          <a:lstStyle/>
          <a:p>
            <a:fld id="{E83B8911-3480-4EF8-BDFE-39DED7921166}" type="slidenum">
              <a:rPr lang="en-AU" smtClean="0"/>
              <a:t>‹#›</a:t>
            </a:fld>
            <a:endParaRPr lang="en-AU"/>
          </a:p>
        </p:txBody>
      </p:sp>
    </p:spTree>
    <p:extLst>
      <p:ext uri="{BB962C8B-B14F-4D97-AF65-F5344CB8AC3E}">
        <p14:creationId xmlns:p14="http://schemas.microsoft.com/office/powerpoint/2010/main" val="667882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Mid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7F69F270-5BDE-C54C-8230-EE0A83295664}" type="datetime1">
              <a:rPr lang="en-AU" smtClean="0"/>
              <a:t>26/04/2022</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48417"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E83B8911-3480-4EF8-BDFE-39DED7921166}" type="slidenum">
              <a:rPr lang="en-AU" smtClean="0"/>
              <a:t>‹#›</a:t>
            </a:fld>
            <a:endParaRPr lang="en-AU"/>
          </a:p>
        </p:txBody>
      </p:sp>
    </p:spTree>
    <p:extLst>
      <p:ext uri="{BB962C8B-B14F-4D97-AF65-F5344CB8AC3E}">
        <p14:creationId xmlns:p14="http://schemas.microsoft.com/office/powerpoint/2010/main" val="55877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6058F-0C8A-4A5C-91B9-92CFEBAF6A03}"/>
              </a:ext>
            </a:extLst>
          </p:cNvPr>
          <p:cNvPicPr>
            <a:picLocks noChangeAspect="1"/>
          </p:cNvPicPr>
          <p:nvPr/>
        </p:nvPicPr>
        <p:blipFill rotWithShape="1">
          <a:blip r:embed="rId2">
            <a:extLst>
              <a:ext uri="{28A0092B-C50C-407E-A947-70E740481C1C}">
                <a14:useLocalDpi xmlns:a14="http://schemas.microsoft.com/office/drawing/2010/main" val="0"/>
              </a:ext>
            </a:extLst>
          </a:blip>
          <a:srcRect b="15684"/>
          <a:stretch/>
        </p:blipFill>
        <p:spPr>
          <a:xfrm>
            <a:off x="-29713" y="1"/>
            <a:ext cx="12200564" cy="6858000"/>
          </a:xfrm>
          <a:prstGeom prst="rect">
            <a:avLst/>
          </a:prstGeom>
        </p:spPr>
      </p:pic>
      <p:sp>
        <p:nvSpPr>
          <p:cNvPr id="7" name="Rectangle 6">
            <a:extLst>
              <a:ext uri="{FF2B5EF4-FFF2-40B4-BE49-F238E27FC236}">
                <a16:creationId xmlns:a16="http://schemas.microsoft.com/office/drawing/2014/main" id="{B587A2D2-5417-452D-9D5B-077E48627D81}"/>
              </a:ext>
            </a:extLst>
          </p:cNvPr>
          <p:cNvSpPr/>
          <p:nvPr/>
        </p:nvSpPr>
        <p:spPr>
          <a:xfrm>
            <a:off x="-29713" y="-1"/>
            <a:ext cx="12192000" cy="6858000"/>
          </a:xfrm>
          <a:prstGeom prst="rect">
            <a:avLst/>
          </a:prstGeom>
          <a:solidFill>
            <a:srgbClr val="702F7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pic>
        <p:nvPicPr>
          <p:cNvPr id="8" name="Picture 7" descr="A picture containing drawing&#10;&#10;Description automatically generated">
            <a:extLst>
              <a:ext uri="{FF2B5EF4-FFF2-40B4-BE49-F238E27FC236}">
                <a16:creationId xmlns:a16="http://schemas.microsoft.com/office/drawing/2014/main" id="{75E4AF1B-630E-407D-A4A4-2B17822B9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980" y="5296590"/>
            <a:ext cx="3118039" cy="1025056"/>
          </a:xfrm>
          <a:prstGeom prst="rect">
            <a:avLst/>
          </a:prstGeom>
        </p:spPr>
      </p:pic>
      <p:sp>
        <p:nvSpPr>
          <p:cNvPr id="12" name="Text Placeholder 11">
            <a:extLst>
              <a:ext uri="{FF2B5EF4-FFF2-40B4-BE49-F238E27FC236}">
                <a16:creationId xmlns:a16="http://schemas.microsoft.com/office/drawing/2014/main" id="{68EB5F9B-C3C4-4436-82A6-23AB0B4BCD08}"/>
              </a:ext>
            </a:extLst>
          </p:cNvPr>
          <p:cNvSpPr>
            <a:spLocks noGrp="1"/>
          </p:cNvSpPr>
          <p:nvPr>
            <p:ph type="body" sz="quarter" idx="10" hasCustomPrompt="1"/>
          </p:nvPr>
        </p:nvSpPr>
        <p:spPr>
          <a:xfrm>
            <a:off x="1485900" y="2105061"/>
            <a:ext cx="9220200" cy="1569660"/>
          </a:xfrm>
        </p:spPr>
        <p:txBody>
          <a:bodyPr anchor="ctr">
            <a:noAutofit/>
          </a:bodyPr>
          <a:lstStyle>
            <a:lvl1pPr marL="0" indent="0" algn="ctr">
              <a:buNone/>
              <a:defRPr sz="4800">
                <a:solidFill>
                  <a:schemeClr val="bg1"/>
                </a:solidFill>
                <a:latin typeface="+mj-lt"/>
              </a:defRPr>
            </a:lvl1pPr>
            <a:lvl2pPr marL="457200" indent="0">
              <a:buNone/>
              <a:defRPr/>
            </a:lvl2pPr>
          </a:lstStyle>
          <a:p>
            <a:pPr lvl="0"/>
            <a:r>
              <a:rPr lang="en-US"/>
              <a:t>Presentation title</a:t>
            </a:r>
          </a:p>
        </p:txBody>
      </p:sp>
      <p:sp>
        <p:nvSpPr>
          <p:cNvPr id="13" name="Text Placeholder 11">
            <a:extLst>
              <a:ext uri="{FF2B5EF4-FFF2-40B4-BE49-F238E27FC236}">
                <a16:creationId xmlns:a16="http://schemas.microsoft.com/office/drawing/2014/main" id="{EC1C32E1-B5AC-47BE-8E64-633879331202}"/>
              </a:ext>
            </a:extLst>
          </p:cNvPr>
          <p:cNvSpPr>
            <a:spLocks noGrp="1"/>
          </p:cNvSpPr>
          <p:nvPr>
            <p:ph type="body" sz="quarter" idx="11" hasCustomPrompt="1"/>
          </p:nvPr>
        </p:nvSpPr>
        <p:spPr>
          <a:xfrm>
            <a:off x="1485900" y="3895761"/>
            <a:ext cx="9220200" cy="727039"/>
          </a:xfrm>
        </p:spPr>
        <p:txBody>
          <a:bodyPr anchor="t">
            <a:noAutofit/>
          </a:bodyPr>
          <a:lstStyle>
            <a:lvl1pPr marL="0" indent="0" algn="ctr">
              <a:buNone/>
              <a:defRPr sz="3600">
                <a:solidFill>
                  <a:schemeClr val="bg1"/>
                </a:solidFill>
                <a:latin typeface="Segoe UI Light" panose="020B0502040204020203" pitchFamily="34" charset="0"/>
                <a:cs typeface="Segoe UI Light" panose="020B0502040204020203" pitchFamily="34" charset="0"/>
              </a:defRPr>
            </a:lvl1pPr>
            <a:lvl2pPr marL="457200" indent="0">
              <a:buNone/>
              <a:defRPr/>
            </a:lvl2pPr>
          </a:lstStyle>
          <a:p>
            <a:pPr lvl="0"/>
            <a:r>
              <a:rPr lang="en-US"/>
              <a:t>Presentation subtitle or date</a:t>
            </a:r>
          </a:p>
        </p:txBody>
      </p:sp>
    </p:spTree>
    <p:extLst>
      <p:ext uri="{BB962C8B-B14F-4D97-AF65-F5344CB8AC3E}">
        <p14:creationId xmlns:p14="http://schemas.microsoft.com/office/powerpoint/2010/main" val="537073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 Light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6C56DFB-F114-0940-A297-EF923B1E9939}" type="datetime1">
              <a:rPr lang="en-AU" smtClean="0"/>
              <a:t>26/04/2022</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0709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E83B8911-3480-4EF8-BDFE-39DED7921166}" type="slidenum">
              <a:rPr lang="en-AU" smtClean="0"/>
              <a:t>‹#›</a:t>
            </a:fld>
            <a:endParaRPr lang="en-AU"/>
          </a:p>
        </p:txBody>
      </p:sp>
    </p:spTree>
    <p:extLst>
      <p:ext uri="{BB962C8B-B14F-4D97-AF65-F5344CB8AC3E}">
        <p14:creationId xmlns:p14="http://schemas.microsoft.com/office/powerpoint/2010/main" val="154611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6AE98B-EDB9-F949-AC99-D0AF6BF47A20}"/>
              </a:ext>
            </a:extLst>
          </p:cNvPr>
          <p:cNvSpPr/>
          <p:nvPr/>
        </p:nvSpPr>
        <p:spPr>
          <a:xfrm>
            <a:off x="4062558" y="4378072"/>
            <a:ext cx="4066883" cy="523220"/>
          </a:xfrm>
          <a:prstGeom prst="rect">
            <a:avLst/>
          </a:prstGeom>
        </p:spPr>
        <p:txBody>
          <a:bodyPr wrap="none">
            <a:spAutoFit/>
          </a:bodyPr>
          <a:lstStyle/>
          <a:p>
            <a:pPr algn="ctr"/>
            <a:r>
              <a:rPr lang="en-US" sz="2800">
                <a:solidFill>
                  <a:schemeClr val="bg1"/>
                </a:solidFill>
                <a:latin typeface="Avenir Next LT Pro"/>
              </a:rPr>
              <a:t>For more information visit </a:t>
            </a:r>
          </a:p>
        </p:txBody>
      </p:sp>
      <p:sp>
        <p:nvSpPr>
          <p:cNvPr id="9" name="Rectangle 8">
            <a:extLst>
              <a:ext uri="{FF2B5EF4-FFF2-40B4-BE49-F238E27FC236}">
                <a16:creationId xmlns:a16="http://schemas.microsoft.com/office/drawing/2014/main" id="{F78FB695-276B-2340-97E7-4290E240AB78}"/>
              </a:ext>
            </a:extLst>
          </p:cNvPr>
          <p:cNvSpPr/>
          <p:nvPr/>
        </p:nvSpPr>
        <p:spPr>
          <a:xfrm>
            <a:off x="4692736" y="4992669"/>
            <a:ext cx="2806538" cy="646331"/>
          </a:xfrm>
          <a:prstGeom prst="rect">
            <a:avLst/>
          </a:prstGeom>
        </p:spPr>
        <p:txBody>
          <a:bodyPr wrap="none">
            <a:spAutoFit/>
          </a:bodyPr>
          <a:lstStyle/>
          <a:p>
            <a:pPr algn="ctr"/>
            <a:r>
              <a:rPr lang="en-US" sz="3600" b="1">
                <a:solidFill>
                  <a:schemeClr val="accent2"/>
                </a:solidFill>
                <a:latin typeface="Avenir Next LT Pro"/>
              </a:rPr>
              <a:t>aemo.com.au</a:t>
            </a:r>
          </a:p>
        </p:txBody>
      </p:sp>
    </p:spTree>
    <p:extLst>
      <p:ext uri="{BB962C8B-B14F-4D97-AF65-F5344CB8AC3E}">
        <p14:creationId xmlns:p14="http://schemas.microsoft.com/office/powerpoint/2010/main" val="1772543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5_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8EB5F9B-C3C4-4436-82A6-23AB0B4BCD08}"/>
              </a:ext>
            </a:extLst>
          </p:cNvPr>
          <p:cNvSpPr>
            <a:spLocks noGrp="1"/>
          </p:cNvSpPr>
          <p:nvPr>
            <p:ph type="body" sz="quarter" idx="10" hasCustomPrompt="1"/>
          </p:nvPr>
        </p:nvSpPr>
        <p:spPr>
          <a:xfrm>
            <a:off x="1485900" y="2105061"/>
            <a:ext cx="9220200" cy="1569660"/>
          </a:xfrm>
        </p:spPr>
        <p:txBody>
          <a:bodyPr anchor="ctr">
            <a:noAutofit/>
          </a:bodyPr>
          <a:lstStyle>
            <a:lvl1pPr marL="0" indent="0" algn="ctr">
              <a:buNone/>
              <a:defRPr sz="4800">
                <a:solidFill>
                  <a:schemeClr val="bg1"/>
                </a:solidFill>
                <a:latin typeface="+mj-lt"/>
              </a:defRPr>
            </a:lvl1pPr>
            <a:lvl2pPr marL="457200" indent="0">
              <a:buNone/>
              <a:defRPr/>
            </a:lvl2pPr>
          </a:lstStyle>
          <a:p>
            <a:pPr lvl="0"/>
            <a:r>
              <a:rPr lang="en-US"/>
              <a:t>Presentation title</a:t>
            </a:r>
          </a:p>
        </p:txBody>
      </p:sp>
      <p:sp>
        <p:nvSpPr>
          <p:cNvPr id="13" name="Text Placeholder 11">
            <a:extLst>
              <a:ext uri="{FF2B5EF4-FFF2-40B4-BE49-F238E27FC236}">
                <a16:creationId xmlns:a16="http://schemas.microsoft.com/office/drawing/2014/main" id="{EC1C32E1-B5AC-47BE-8E64-633879331202}"/>
              </a:ext>
            </a:extLst>
          </p:cNvPr>
          <p:cNvSpPr>
            <a:spLocks noGrp="1"/>
          </p:cNvSpPr>
          <p:nvPr>
            <p:ph type="body" sz="quarter" idx="11" hasCustomPrompt="1"/>
          </p:nvPr>
        </p:nvSpPr>
        <p:spPr>
          <a:xfrm>
            <a:off x="1485900" y="3895761"/>
            <a:ext cx="9220200" cy="727039"/>
          </a:xfrm>
        </p:spPr>
        <p:txBody>
          <a:bodyPr anchor="t">
            <a:noAutofit/>
          </a:bodyPr>
          <a:lstStyle>
            <a:lvl1pPr marL="0" indent="0" algn="ctr">
              <a:buNone/>
              <a:defRPr sz="3600">
                <a:solidFill>
                  <a:schemeClr val="bg1"/>
                </a:solidFill>
                <a:latin typeface="Segoe UI Light" panose="020B0502040204020203" pitchFamily="34" charset="0"/>
                <a:cs typeface="Segoe UI Light" panose="020B0502040204020203" pitchFamily="34" charset="0"/>
              </a:defRPr>
            </a:lvl1pPr>
            <a:lvl2pPr marL="457200" indent="0">
              <a:buNone/>
              <a:defRPr/>
            </a:lvl2pPr>
          </a:lstStyle>
          <a:p>
            <a:pPr lvl="0"/>
            <a:r>
              <a:rPr lang="en-US"/>
              <a:t>Presentation subtitle or date</a:t>
            </a:r>
          </a:p>
        </p:txBody>
      </p:sp>
    </p:spTree>
    <p:extLst>
      <p:ext uri="{BB962C8B-B14F-4D97-AF65-F5344CB8AC3E}">
        <p14:creationId xmlns:p14="http://schemas.microsoft.com/office/powerpoint/2010/main" val="2773378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04EC-A32C-48C7-9F89-09FC76336B14}"/>
              </a:ext>
            </a:extLst>
          </p:cNvPr>
          <p:cNvSpPr>
            <a:spLocks noGrp="1"/>
          </p:cNvSpPr>
          <p:nvPr>
            <p:ph type="title"/>
          </p:nvPr>
        </p:nvSpPr>
        <p:spPr>
          <a:xfrm>
            <a:off x="203200" y="685799"/>
            <a:ext cx="3187700" cy="2273301"/>
          </a:xfrm>
        </p:spPr>
        <p:txBody>
          <a:bodyPr anchor="t">
            <a:normAutofit/>
          </a:bodyPr>
          <a:lstStyle>
            <a:lvl1pPr>
              <a:lnSpc>
                <a:spcPct val="100000"/>
              </a:lnSpc>
              <a:spcBef>
                <a:spcPts val="600"/>
              </a:spcBef>
              <a:defRPr sz="3600"/>
            </a:lvl1p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AE9ABC3E-D4A8-4169-B753-884613691044}"/>
              </a:ext>
            </a:extLst>
          </p:cNvPr>
          <p:cNvSpPr>
            <a:spLocks noGrp="1"/>
          </p:cNvSpPr>
          <p:nvPr>
            <p:ph type="sldNum" sz="quarter" idx="10"/>
          </p:nvPr>
        </p:nvSpPr>
        <p:spPr>
          <a:xfrm>
            <a:off x="11554650" y="6363936"/>
            <a:ext cx="504000" cy="365125"/>
          </a:xfrm>
        </p:spPr>
        <p:txBody>
          <a:bodyPr/>
          <a:lstStyle>
            <a:lvl1pPr>
              <a:defRPr>
                <a:solidFill>
                  <a:schemeClr val="tx1"/>
                </a:solidFill>
              </a:defRPr>
            </a:lvl1pPr>
          </a:lstStyle>
          <a:p>
            <a:fld id="{E83B8911-3480-4EF8-BDFE-39DED7921166}" type="slidenum">
              <a:rPr lang="en-AU" smtClean="0"/>
              <a:t>‹#›</a:t>
            </a:fld>
            <a:endParaRPr lang="en-AU"/>
          </a:p>
        </p:txBody>
      </p:sp>
      <p:sp>
        <p:nvSpPr>
          <p:cNvPr id="4" name="Footer Placeholder 3">
            <a:extLst>
              <a:ext uri="{FF2B5EF4-FFF2-40B4-BE49-F238E27FC236}">
                <a16:creationId xmlns:a16="http://schemas.microsoft.com/office/drawing/2014/main" id="{606C5D77-4FE1-4E29-8797-0138ED2D0A98}"/>
              </a:ext>
            </a:extLst>
          </p:cNvPr>
          <p:cNvSpPr>
            <a:spLocks noGrp="1"/>
          </p:cNvSpPr>
          <p:nvPr>
            <p:ph type="ftr" sz="quarter" idx="11"/>
          </p:nvPr>
        </p:nvSpPr>
        <p:spPr>
          <a:xfrm>
            <a:off x="3949700" y="6363937"/>
            <a:ext cx="4114800" cy="365125"/>
          </a:xfrm>
        </p:spPr>
        <p:txBody>
          <a:bodyPr/>
          <a:lstStyle>
            <a:lvl1pPr>
              <a:defRPr>
                <a:solidFill>
                  <a:schemeClr val="tx1"/>
                </a:solidFill>
              </a:defRPr>
            </a:lvl1pPr>
          </a:lstStyle>
          <a:p>
            <a:endParaRPr lang="en-AU"/>
          </a:p>
        </p:txBody>
      </p:sp>
      <p:sp>
        <p:nvSpPr>
          <p:cNvPr id="10" name="Text Placeholder 9">
            <a:extLst>
              <a:ext uri="{FF2B5EF4-FFF2-40B4-BE49-F238E27FC236}">
                <a16:creationId xmlns:a16="http://schemas.microsoft.com/office/drawing/2014/main" id="{DC9517F3-E14E-4182-937C-2F29AB8B5E22}"/>
              </a:ext>
            </a:extLst>
          </p:cNvPr>
          <p:cNvSpPr>
            <a:spLocks noGrp="1"/>
          </p:cNvSpPr>
          <p:nvPr>
            <p:ph type="body" sz="quarter" idx="12"/>
          </p:nvPr>
        </p:nvSpPr>
        <p:spPr>
          <a:xfrm>
            <a:off x="203200" y="3572370"/>
            <a:ext cx="3187700" cy="1409701"/>
          </a:xfrm>
        </p:spPr>
        <p:txBody>
          <a:bodyPr>
            <a:normAutofit/>
          </a:bodyPr>
          <a:lstStyle>
            <a:lvl1pPr marL="0" indent="0">
              <a:lnSpc>
                <a:spcPct val="100000"/>
              </a:lnSpc>
              <a:spcBef>
                <a:spcPts val="60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Content Placeholder 11">
            <a:extLst>
              <a:ext uri="{FF2B5EF4-FFF2-40B4-BE49-F238E27FC236}">
                <a16:creationId xmlns:a16="http://schemas.microsoft.com/office/drawing/2014/main" id="{F22A6338-3E6C-4AE8-BD83-E8F5A079A4C5}"/>
              </a:ext>
            </a:extLst>
          </p:cNvPr>
          <p:cNvSpPr>
            <a:spLocks noGrp="1"/>
          </p:cNvSpPr>
          <p:nvPr>
            <p:ph sz="quarter" idx="13"/>
          </p:nvPr>
        </p:nvSpPr>
        <p:spPr>
          <a:xfrm>
            <a:off x="4322350" y="419099"/>
            <a:ext cx="7484300" cy="5658841"/>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3100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5_Title Slide">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86B7F02-4CD5-45D1-85B3-D4FD04783F83}"/>
              </a:ext>
            </a:extLst>
          </p:cNvPr>
          <p:cNvPicPr>
            <a:picLocks noChangeAspect="1"/>
          </p:cNvPicPr>
          <p:nvPr/>
        </p:nvPicPr>
        <p:blipFill rotWithShape="1">
          <a:blip r:embed="rId2">
            <a:extLst>
              <a:ext uri="{28A0092B-C50C-407E-A947-70E740481C1C}">
                <a14:useLocalDpi xmlns:a14="http://schemas.microsoft.com/office/drawing/2010/main" val="0"/>
              </a:ext>
            </a:extLst>
          </a:blip>
          <a:srcRect t="4789" b="10835"/>
          <a:stretch/>
        </p:blipFill>
        <p:spPr>
          <a:xfrm>
            <a:off x="4195" y="-1"/>
            <a:ext cx="12192000" cy="6858001"/>
          </a:xfrm>
          <a:prstGeom prst="rect">
            <a:avLst/>
          </a:prstGeom>
        </p:spPr>
      </p:pic>
      <p:sp>
        <p:nvSpPr>
          <p:cNvPr id="7" name="Rectangle 6">
            <a:extLst>
              <a:ext uri="{FF2B5EF4-FFF2-40B4-BE49-F238E27FC236}">
                <a16:creationId xmlns:a16="http://schemas.microsoft.com/office/drawing/2014/main" id="{B587A2D2-5417-452D-9D5B-077E48627D81}"/>
              </a:ext>
            </a:extLst>
          </p:cNvPr>
          <p:cNvSpPr/>
          <p:nvPr/>
        </p:nvSpPr>
        <p:spPr>
          <a:xfrm>
            <a:off x="-4195" y="-1"/>
            <a:ext cx="12192000" cy="6858000"/>
          </a:xfrm>
          <a:prstGeom prst="rect">
            <a:avLst/>
          </a:prstGeom>
          <a:solidFill>
            <a:srgbClr val="702F7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pic>
        <p:nvPicPr>
          <p:cNvPr id="8" name="Picture 7" descr="A picture containing drawing&#10;&#10;Description automatically generated">
            <a:extLst>
              <a:ext uri="{FF2B5EF4-FFF2-40B4-BE49-F238E27FC236}">
                <a16:creationId xmlns:a16="http://schemas.microsoft.com/office/drawing/2014/main" id="{75E4AF1B-630E-407D-A4A4-2B17822B9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980" y="5296590"/>
            <a:ext cx="3118039" cy="1025056"/>
          </a:xfrm>
          <a:prstGeom prst="rect">
            <a:avLst/>
          </a:prstGeom>
        </p:spPr>
      </p:pic>
      <p:sp>
        <p:nvSpPr>
          <p:cNvPr id="12" name="Text Placeholder 11">
            <a:extLst>
              <a:ext uri="{FF2B5EF4-FFF2-40B4-BE49-F238E27FC236}">
                <a16:creationId xmlns:a16="http://schemas.microsoft.com/office/drawing/2014/main" id="{68EB5F9B-C3C4-4436-82A6-23AB0B4BCD08}"/>
              </a:ext>
            </a:extLst>
          </p:cNvPr>
          <p:cNvSpPr>
            <a:spLocks noGrp="1"/>
          </p:cNvSpPr>
          <p:nvPr>
            <p:ph type="body" sz="quarter" idx="10" hasCustomPrompt="1"/>
          </p:nvPr>
        </p:nvSpPr>
        <p:spPr>
          <a:xfrm>
            <a:off x="1485900" y="2105061"/>
            <a:ext cx="9220200" cy="1569660"/>
          </a:xfrm>
        </p:spPr>
        <p:txBody>
          <a:bodyPr anchor="ctr">
            <a:noAutofit/>
          </a:bodyPr>
          <a:lstStyle>
            <a:lvl1pPr marL="0" indent="0" algn="ctr">
              <a:buNone/>
              <a:defRPr sz="4800">
                <a:solidFill>
                  <a:schemeClr val="bg1"/>
                </a:solidFill>
                <a:latin typeface="+mj-lt"/>
              </a:defRPr>
            </a:lvl1pPr>
            <a:lvl2pPr marL="457200" indent="0">
              <a:buNone/>
              <a:defRPr/>
            </a:lvl2pPr>
          </a:lstStyle>
          <a:p>
            <a:pPr lvl="0"/>
            <a:r>
              <a:rPr lang="en-US"/>
              <a:t>Presentation title</a:t>
            </a:r>
          </a:p>
        </p:txBody>
      </p:sp>
      <p:sp>
        <p:nvSpPr>
          <p:cNvPr id="13" name="Text Placeholder 11">
            <a:extLst>
              <a:ext uri="{FF2B5EF4-FFF2-40B4-BE49-F238E27FC236}">
                <a16:creationId xmlns:a16="http://schemas.microsoft.com/office/drawing/2014/main" id="{EC1C32E1-B5AC-47BE-8E64-633879331202}"/>
              </a:ext>
            </a:extLst>
          </p:cNvPr>
          <p:cNvSpPr>
            <a:spLocks noGrp="1"/>
          </p:cNvSpPr>
          <p:nvPr>
            <p:ph type="body" sz="quarter" idx="11" hasCustomPrompt="1"/>
          </p:nvPr>
        </p:nvSpPr>
        <p:spPr>
          <a:xfrm>
            <a:off x="1485900" y="3895761"/>
            <a:ext cx="9220200" cy="727039"/>
          </a:xfrm>
        </p:spPr>
        <p:txBody>
          <a:bodyPr anchor="t">
            <a:noAutofit/>
          </a:bodyPr>
          <a:lstStyle>
            <a:lvl1pPr marL="0" indent="0" algn="ctr">
              <a:buNone/>
              <a:defRPr sz="3600">
                <a:solidFill>
                  <a:schemeClr val="bg1"/>
                </a:solidFill>
                <a:latin typeface="Segoe UI Light" panose="020B0502040204020203" pitchFamily="34" charset="0"/>
                <a:cs typeface="Segoe UI Light" panose="020B0502040204020203" pitchFamily="34" charset="0"/>
              </a:defRPr>
            </a:lvl1pPr>
            <a:lvl2pPr marL="457200" indent="0">
              <a:buNone/>
              <a:defRPr/>
            </a:lvl2pPr>
          </a:lstStyle>
          <a:p>
            <a:pPr lvl="0"/>
            <a:r>
              <a:rPr lang="en-US"/>
              <a:t>Presentation subtitle or date</a:t>
            </a:r>
          </a:p>
        </p:txBody>
      </p:sp>
    </p:spTree>
    <p:extLst>
      <p:ext uri="{BB962C8B-B14F-4D97-AF65-F5344CB8AC3E}">
        <p14:creationId xmlns:p14="http://schemas.microsoft.com/office/powerpoint/2010/main" val="300130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cknowledge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5000-EE5F-487C-964C-171C57D8E0FC}"/>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0AE040E9-B4C8-4365-8EAD-00CEE1D68D90}"/>
              </a:ext>
            </a:extLst>
          </p:cNvPr>
          <p:cNvSpPr>
            <a:spLocks noGrp="1"/>
          </p:cNvSpPr>
          <p:nvPr>
            <p:ph type="sldNum" sz="quarter" idx="10"/>
          </p:nvPr>
        </p:nvSpPr>
        <p:spPr/>
        <p:txBody>
          <a:bodyPr/>
          <a:lstStyle/>
          <a:p>
            <a:fld id="{E83B8911-3480-4EF8-BDFE-39DED7921166}" type="slidenum">
              <a:rPr lang="en-AU" smtClean="0"/>
              <a:t>‹#›</a:t>
            </a:fld>
            <a:endParaRPr lang="en-AU"/>
          </a:p>
        </p:txBody>
      </p:sp>
      <p:sp>
        <p:nvSpPr>
          <p:cNvPr id="4" name="Footer Placeholder 3">
            <a:extLst>
              <a:ext uri="{FF2B5EF4-FFF2-40B4-BE49-F238E27FC236}">
                <a16:creationId xmlns:a16="http://schemas.microsoft.com/office/drawing/2014/main" id="{CC981379-BA65-4CDC-9937-70358399C0F5}"/>
              </a:ext>
            </a:extLst>
          </p:cNvPr>
          <p:cNvSpPr>
            <a:spLocks noGrp="1"/>
          </p:cNvSpPr>
          <p:nvPr>
            <p:ph type="ftr" sz="quarter" idx="11"/>
          </p:nvPr>
        </p:nvSpPr>
        <p:spPr/>
        <p:txBody>
          <a:bodyPr/>
          <a:lstStyle/>
          <a:p>
            <a:endParaRPr lang="en-AU"/>
          </a:p>
        </p:txBody>
      </p:sp>
      <p:sp>
        <p:nvSpPr>
          <p:cNvPr id="5" name="Rectangle 4">
            <a:extLst>
              <a:ext uri="{FF2B5EF4-FFF2-40B4-BE49-F238E27FC236}">
                <a16:creationId xmlns:a16="http://schemas.microsoft.com/office/drawing/2014/main" id="{8963D6D3-CAB2-4AC0-9E7C-E4D4A85CDBEA}"/>
              </a:ext>
            </a:extLst>
          </p:cNvPr>
          <p:cNvSpPr/>
          <p:nvPr/>
        </p:nvSpPr>
        <p:spPr>
          <a:xfrm>
            <a:off x="2026920" y="2305615"/>
            <a:ext cx="8138160" cy="2425023"/>
          </a:xfrm>
          <a:prstGeom prst="rect">
            <a:avLst/>
          </a:prstGeom>
        </p:spPr>
        <p:txBody>
          <a:bodyPr wrap="square">
            <a:spAutoFit/>
          </a:bodyPr>
          <a:lstStyle/>
          <a:p>
            <a:pPr algn="ctr">
              <a:lnSpc>
                <a:spcPct val="110000"/>
              </a:lnSpc>
            </a:pPr>
            <a:r>
              <a:rPr lang="en-AU" sz="2800">
                <a:latin typeface="+mj-lt"/>
              </a:rPr>
              <a:t>We acknowledge the Traditional Owners of country throughout Australia and recognise their continuing connection to land, waters and culture. We pay our respects to their Elders past, present and emerging.</a:t>
            </a:r>
          </a:p>
        </p:txBody>
      </p:sp>
    </p:spTree>
    <p:extLst>
      <p:ext uri="{BB962C8B-B14F-4D97-AF65-F5344CB8AC3E}">
        <p14:creationId xmlns:p14="http://schemas.microsoft.com/office/powerpoint/2010/main" val="254801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DB4C05A2-F259-4504-9926-0E43606AD2B9}"/>
              </a:ext>
            </a:extLst>
          </p:cNvPr>
          <p:cNvPicPr>
            <a:picLocks noChangeAspect="1"/>
          </p:cNvPicPr>
          <p:nvPr/>
        </p:nvPicPr>
        <p:blipFill rotWithShape="1">
          <a:blip r:embed="rId2">
            <a:extLst>
              <a:ext uri="{28A0092B-C50C-407E-A947-70E740481C1C}">
                <a14:useLocalDpi xmlns:a14="http://schemas.microsoft.com/office/drawing/2010/main" val="0"/>
              </a:ext>
            </a:extLst>
          </a:blip>
          <a:srcRect l="12877" r="12877"/>
          <a:stretch/>
        </p:blipFill>
        <p:spPr>
          <a:xfrm>
            <a:off x="5979393" y="760414"/>
            <a:ext cx="6222131" cy="5593584"/>
          </a:xfrm>
          <a:prstGeom prst="rect">
            <a:avLst/>
          </a:prstGeom>
        </p:spPr>
      </p:pic>
      <p:sp>
        <p:nvSpPr>
          <p:cNvPr id="13" name="Rectangle 12">
            <a:extLst>
              <a:ext uri="{FF2B5EF4-FFF2-40B4-BE49-F238E27FC236}">
                <a16:creationId xmlns:a16="http://schemas.microsoft.com/office/drawing/2014/main" id="{8A59454C-8938-4F54-80CD-B9B6C8E0DE1E}"/>
              </a:ext>
            </a:extLst>
          </p:cNvPr>
          <p:cNvSpPr/>
          <p:nvPr/>
        </p:nvSpPr>
        <p:spPr>
          <a:xfrm>
            <a:off x="0" y="0"/>
            <a:ext cx="12191999" cy="76041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latin typeface="Segoe UI Semibold" panose="020B0702040204020203" pitchFamily="34" charset="0"/>
              <a:cs typeface="Segoe UI Semibold" panose="020B0702040204020203" pitchFamily="34" charset="0"/>
            </a:endParaRPr>
          </a:p>
        </p:txBody>
      </p:sp>
      <p:sp>
        <p:nvSpPr>
          <p:cNvPr id="14" name="Rectangle 13">
            <a:extLst>
              <a:ext uri="{FF2B5EF4-FFF2-40B4-BE49-F238E27FC236}">
                <a16:creationId xmlns:a16="http://schemas.microsoft.com/office/drawing/2014/main" id="{89BCDFBD-AFA6-4338-B2E5-E157AF79F63F}"/>
              </a:ext>
            </a:extLst>
          </p:cNvPr>
          <p:cNvSpPr/>
          <p:nvPr/>
        </p:nvSpPr>
        <p:spPr>
          <a:xfrm>
            <a:off x="0" y="6354000"/>
            <a:ext cx="11683910" cy="504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latin typeface="Segoe UI Semibold" panose="020B0702040204020203" pitchFamily="34" charset="0"/>
              <a:cs typeface="Segoe UI Semibold" panose="020B0702040204020203" pitchFamily="34" charset="0"/>
            </a:endParaRPr>
          </a:p>
        </p:txBody>
      </p:sp>
      <p:sp>
        <p:nvSpPr>
          <p:cNvPr id="15" name="Rectangle 14">
            <a:extLst>
              <a:ext uri="{FF2B5EF4-FFF2-40B4-BE49-F238E27FC236}">
                <a16:creationId xmlns:a16="http://schemas.microsoft.com/office/drawing/2014/main" id="{5961ED12-ECA0-4BAF-B8AC-027892DE79D0}"/>
              </a:ext>
            </a:extLst>
          </p:cNvPr>
          <p:cNvSpPr/>
          <p:nvPr/>
        </p:nvSpPr>
        <p:spPr>
          <a:xfrm>
            <a:off x="11688000" y="6354000"/>
            <a:ext cx="504000" cy="504000"/>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pic>
        <p:nvPicPr>
          <p:cNvPr id="16" name="Picture 15" descr="A picture containing drawing&#10;&#10;Description automatically generated">
            <a:extLst>
              <a:ext uri="{FF2B5EF4-FFF2-40B4-BE49-F238E27FC236}">
                <a16:creationId xmlns:a16="http://schemas.microsoft.com/office/drawing/2014/main" id="{1659B060-C281-4F5A-B147-38888513A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092" y="107673"/>
            <a:ext cx="1604047" cy="527330"/>
          </a:xfrm>
          <a:prstGeom prst="rect">
            <a:avLst/>
          </a:prstGeom>
        </p:spPr>
      </p:pic>
      <p:sp>
        <p:nvSpPr>
          <p:cNvPr id="2" name="Title 1">
            <a:extLst>
              <a:ext uri="{FF2B5EF4-FFF2-40B4-BE49-F238E27FC236}">
                <a16:creationId xmlns:a16="http://schemas.microsoft.com/office/drawing/2014/main" id="{44BB662E-E349-42D8-9E3B-DFCAA72B7ACD}"/>
              </a:ext>
            </a:extLst>
          </p:cNvPr>
          <p:cNvSpPr>
            <a:spLocks noGrp="1"/>
          </p:cNvSpPr>
          <p:nvPr>
            <p:ph type="title" hasCustomPrompt="1"/>
          </p:nvPr>
        </p:nvSpPr>
        <p:spPr/>
        <p:txBody>
          <a:bodyPr/>
          <a:lstStyle>
            <a:lvl1pPr>
              <a:defRPr/>
            </a:lvl1pPr>
          </a:lstStyle>
          <a:p>
            <a:r>
              <a:rPr lang="en-US"/>
              <a:t>Insert title</a:t>
            </a:r>
            <a:endParaRPr lang="en-AU"/>
          </a:p>
        </p:txBody>
      </p:sp>
      <p:sp>
        <p:nvSpPr>
          <p:cNvPr id="3" name="Slide Number Placeholder 2">
            <a:extLst>
              <a:ext uri="{FF2B5EF4-FFF2-40B4-BE49-F238E27FC236}">
                <a16:creationId xmlns:a16="http://schemas.microsoft.com/office/drawing/2014/main" id="{7AA7F310-7F3F-4C8E-A4F7-A290C3D26032}"/>
              </a:ext>
            </a:extLst>
          </p:cNvPr>
          <p:cNvSpPr>
            <a:spLocks noGrp="1"/>
          </p:cNvSpPr>
          <p:nvPr>
            <p:ph type="sldNum" sz="quarter" idx="10"/>
          </p:nvPr>
        </p:nvSpPr>
        <p:spPr/>
        <p:txBody>
          <a:bodyPr/>
          <a:lstStyle/>
          <a:p>
            <a:fld id="{E83B8911-3480-4EF8-BDFE-39DED7921166}" type="slidenum">
              <a:rPr lang="en-AU" smtClean="0"/>
              <a:t>‹#›</a:t>
            </a:fld>
            <a:endParaRPr lang="en-AU"/>
          </a:p>
        </p:txBody>
      </p:sp>
      <p:sp>
        <p:nvSpPr>
          <p:cNvPr id="4" name="Footer Placeholder 3">
            <a:extLst>
              <a:ext uri="{FF2B5EF4-FFF2-40B4-BE49-F238E27FC236}">
                <a16:creationId xmlns:a16="http://schemas.microsoft.com/office/drawing/2014/main" id="{18BDD6BA-4A00-4CC5-B081-8A31331EFA9B}"/>
              </a:ext>
            </a:extLst>
          </p:cNvPr>
          <p:cNvSpPr>
            <a:spLocks noGrp="1"/>
          </p:cNvSpPr>
          <p:nvPr>
            <p:ph type="ftr" sz="quarter" idx="11"/>
          </p:nvPr>
        </p:nvSpPr>
        <p:spPr/>
        <p:txBody>
          <a:bodyPr/>
          <a:lstStyle/>
          <a:p>
            <a:endParaRPr lang="en-AU"/>
          </a:p>
        </p:txBody>
      </p:sp>
      <p:sp>
        <p:nvSpPr>
          <p:cNvPr id="8" name="Text Placeholder 7">
            <a:extLst>
              <a:ext uri="{FF2B5EF4-FFF2-40B4-BE49-F238E27FC236}">
                <a16:creationId xmlns:a16="http://schemas.microsoft.com/office/drawing/2014/main" id="{F0B93385-F215-493A-B564-F7ADB3B93A72}"/>
              </a:ext>
            </a:extLst>
          </p:cNvPr>
          <p:cNvSpPr>
            <a:spLocks noGrp="1"/>
          </p:cNvSpPr>
          <p:nvPr>
            <p:ph type="body" sz="quarter" idx="12"/>
          </p:nvPr>
        </p:nvSpPr>
        <p:spPr>
          <a:xfrm>
            <a:off x="203200" y="1220788"/>
            <a:ext cx="5398342" cy="4786312"/>
          </a:xfrm>
        </p:spPr>
        <p:txBody>
          <a:bodyPr>
            <a:normAutofit/>
          </a:bodyPr>
          <a:lstStyle>
            <a:lvl1pPr marL="514350" indent="-514350">
              <a:lnSpc>
                <a:spcPct val="100000"/>
              </a:lnSpc>
              <a:spcBef>
                <a:spcPts val="600"/>
              </a:spcBef>
              <a:spcAft>
                <a:spcPts val="600"/>
              </a:spcAft>
              <a:buFont typeface="+mj-lt"/>
              <a:buAutoNum type="arabicPeriod"/>
              <a:defRPr sz="2400">
                <a:latin typeface="+mj-lt"/>
              </a:defRPr>
            </a:lvl1pPr>
            <a:lvl2pPr marL="914400" indent="-457200">
              <a:lnSpc>
                <a:spcPct val="100000"/>
              </a:lnSpc>
              <a:spcBef>
                <a:spcPts val="600"/>
              </a:spcBef>
              <a:spcAft>
                <a:spcPts val="600"/>
              </a:spcAft>
              <a:buFont typeface="+mj-lt"/>
              <a:buAutoNum type="alphaLcPeriod"/>
              <a:defRPr sz="2000">
                <a:latin typeface="+mj-lt"/>
              </a:defRPr>
            </a:lvl2pPr>
            <a:lvl3pPr marL="1371600" indent="-457200">
              <a:lnSpc>
                <a:spcPct val="100000"/>
              </a:lnSpc>
              <a:spcBef>
                <a:spcPts val="600"/>
              </a:spcBef>
              <a:spcAft>
                <a:spcPts val="600"/>
              </a:spcAft>
              <a:buFont typeface="+mj-lt"/>
              <a:buAutoNum type="romanLcPeriod"/>
              <a:defRPr sz="1800">
                <a:latin typeface="+mj-lt"/>
              </a:defRPr>
            </a:lvl3pPr>
            <a:lvl4pPr marL="1714500" indent="-342900">
              <a:buFont typeface="+mj-lt"/>
              <a:buAutoNum type="arabicPeriod"/>
              <a:defRPr>
                <a:latin typeface="+mj-lt"/>
              </a:defRPr>
            </a:lvl4pPr>
            <a:lvl5pPr marL="2171700" indent="-342900">
              <a:buFont typeface="+mj-lt"/>
              <a:buAutoNum type="arabicPeriod"/>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8394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4DEB-FF19-4EF8-AB38-2962CF4BB3E2}"/>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2A9BD992-8AFD-407A-96F1-8A689D950D23}"/>
              </a:ext>
            </a:extLst>
          </p:cNvPr>
          <p:cNvSpPr>
            <a:spLocks noGrp="1"/>
          </p:cNvSpPr>
          <p:nvPr>
            <p:ph type="sldNum" sz="quarter" idx="10"/>
          </p:nvPr>
        </p:nvSpPr>
        <p:spPr/>
        <p:txBody>
          <a:bodyPr/>
          <a:lstStyle/>
          <a:p>
            <a:fld id="{E83B8911-3480-4EF8-BDFE-39DED7921166}" type="slidenum">
              <a:rPr lang="en-AU" smtClean="0"/>
              <a:t>‹#›</a:t>
            </a:fld>
            <a:endParaRPr lang="en-AU"/>
          </a:p>
        </p:txBody>
      </p:sp>
      <p:sp>
        <p:nvSpPr>
          <p:cNvPr id="4" name="Footer Placeholder 3">
            <a:extLst>
              <a:ext uri="{FF2B5EF4-FFF2-40B4-BE49-F238E27FC236}">
                <a16:creationId xmlns:a16="http://schemas.microsoft.com/office/drawing/2014/main" id="{0753A8A1-F1FB-4971-A37D-96AAB5843799}"/>
              </a:ext>
            </a:extLst>
          </p:cNvPr>
          <p:cNvSpPr>
            <a:spLocks noGrp="1"/>
          </p:cNvSpPr>
          <p:nvPr>
            <p:ph type="ftr" sz="quarter" idx="11"/>
          </p:nvPr>
        </p:nvSpPr>
        <p:spPr/>
        <p:txBody>
          <a:bodyPr/>
          <a:lstStyle/>
          <a:p>
            <a:endParaRPr lang="en-AU"/>
          </a:p>
        </p:txBody>
      </p:sp>
      <p:sp>
        <p:nvSpPr>
          <p:cNvPr id="6" name="Content Placeholder 5">
            <a:extLst>
              <a:ext uri="{FF2B5EF4-FFF2-40B4-BE49-F238E27FC236}">
                <a16:creationId xmlns:a16="http://schemas.microsoft.com/office/drawing/2014/main" id="{520CBFFA-4D81-49D1-B6C3-2D55B10C1E2E}"/>
              </a:ext>
            </a:extLst>
          </p:cNvPr>
          <p:cNvSpPr>
            <a:spLocks noGrp="1"/>
          </p:cNvSpPr>
          <p:nvPr>
            <p:ph sz="quarter" idx="12"/>
          </p:nvPr>
        </p:nvSpPr>
        <p:spPr>
          <a:xfrm>
            <a:off x="342900" y="1054100"/>
            <a:ext cx="11455400" cy="4940300"/>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9871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4DEB-FF19-4EF8-AB38-2962CF4BB3E2}"/>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2A9BD992-8AFD-407A-96F1-8A689D950D23}"/>
              </a:ext>
            </a:extLst>
          </p:cNvPr>
          <p:cNvSpPr>
            <a:spLocks noGrp="1"/>
          </p:cNvSpPr>
          <p:nvPr>
            <p:ph type="sldNum" sz="quarter" idx="10"/>
          </p:nvPr>
        </p:nvSpPr>
        <p:spPr/>
        <p:txBody>
          <a:bodyPr/>
          <a:lstStyle/>
          <a:p>
            <a:fld id="{E83B8911-3480-4EF8-BDFE-39DED7921166}" type="slidenum">
              <a:rPr lang="en-AU" smtClean="0"/>
              <a:t>‹#›</a:t>
            </a:fld>
            <a:endParaRPr lang="en-AU"/>
          </a:p>
        </p:txBody>
      </p:sp>
      <p:sp>
        <p:nvSpPr>
          <p:cNvPr id="4" name="Footer Placeholder 3">
            <a:extLst>
              <a:ext uri="{FF2B5EF4-FFF2-40B4-BE49-F238E27FC236}">
                <a16:creationId xmlns:a16="http://schemas.microsoft.com/office/drawing/2014/main" id="{0753A8A1-F1FB-4971-A37D-96AAB5843799}"/>
              </a:ext>
            </a:extLst>
          </p:cNvPr>
          <p:cNvSpPr>
            <a:spLocks noGrp="1"/>
          </p:cNvSpPr>
          <p:nvPr>
            <p:ph type="ftr" sz="quarter" idx="11"/>
          </p:nvPr>
        </p:nvSpPr>
        <p:spPr/>
        <p:txBody>
          <a:bodyPr/>
          <a:lstStyle/>
          <a:p>
            <a:endParaRPr lang="en-AU"/>
          </a:p>
        </p:txBody>
      </p:sp>
      <p:sp>
        <p:nvSpPr>
          <p:cNvPr id="7" name="Text Placeholder 6">
            <a:extLst>
              <a:ext uri="{FF2B5EF4-FFF2-40B4-BE49-F238E27FC236}">
                <a16:creationId xmlns:a16="http://schemas.microsoft.com/office/drawing/2014/main" id="{1DF7A59D-26BC-493D-91B2-E88828BE16E5}"/>
              </a:ext>
            </a:extLst>
          </p:cNvPr>
          <p:cNvSpPr>
            <a:spLocks noGrp="1"/>
          </p:cNvSpPr>
          <p:nvPr>
            <p:ph type="body" sz="quarter" idx="12"/>
          </p:nvPr>
        </p:nvSpPr>
        <p:spPr>
          <a:xfrm>
            <a:off x="482600" y="2324100"/>
            <a:ext cx="11205400" cy="1371600"/>
          </a:xfrm>
        </p:spPr>
        <p:txBody>
          <a:bodyPr/>
          <a:lstStyle>
            <a:lvl1pPr marL="0" indent="0">
              <a:buNone/>
              <a:defRPr i="1">
                <a:latin typeface="+mj-lt"/>
              </a:defRPr>
            </a:lvl1pPr>
          </a:lstStyle>
          <a:p>
            <a:pPr lvl="0"/>
            <a:r>
              <a:rPr lang="en-US"/>
              <a:t>Click to edit Master text styles</a:t>
            </a:r>
          </a:p>
        </p:txBody>
      </p:sp>
    </p:spTree>
    <p:extLst>
      <p:ext uri="{BB962C8B-B14F-4D97-AF65-F5344CB8AC3E}">
        <p14:creationId xmlns:p14="http://schemas.microsoft.com/office/powerpoint/2010/main" val="232776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D781FF-A2F2-4CEF-9802-F528F7EA48DB}"/>
              </a:ext>
            </a:extLst>
          </p:cNvPr>
          <p:cNvSpPr/>
          <p:nvPr/>
        </p:nvSpPr>
        <p:spPr>
          <a:xfrm>
            <a:off x="0" y="6354000"/>
            <a:ext cx="11683910" cy="504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latin typeface="Segoe UI Semibold" panose="020B0702040204020203" pitchFamily="34" charset="0"/>
              <a:cs typeface="Segoe UI Semibold" panose="020B0702040204020203" pitchFamily="34" charset="0"/>
            </a:endParaRPr>
          </a:p>
        </p:txBody>
      </p:sp>
      <p:sp>
        <p:nvSpPr>
          <p:cNvPr id="11" name="Rectangle 10">
            <a:extLst>
              <a:ext uri="{FF2B5EF4-FFF2-40B4-BE49-F238E27FC236}">
                <a16:creationId xmlns:a16="http://schemas.microsoft.com/office/drawing/2014/main" id="{AB8DD45B-9338-4A67-8377-86B364CA73CA}"/>
              </a:ext>
            </a:extLst>
          </p:cNvPr>
          <p:cNvSpPr/>
          <p:nvPr/>
        </p:nvSpPr>
        <p:spPr>
          <a:xfrm>
            <a:off x="11688000" y="6354000"/>
            <a:ext cx="504000" cy="504000"/>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12" name="Slide Number Placeholder 5">
            <a:extLst>
              <a:ext uri="{FF2B5EF4-FFF2-40B4-BE49-F238E27FC236}">
                <a16:creationId xmlns:a16="http://schemas.microsoft.com/office/drawing/2014/main" id="{543583C0-D0EA-4833-989D-9925A15CC6ED}"/>
              </a:ext>
            </a:extLst>
          </p:cNvPr>
          <p:cNvSpPr>
            <a:spLocks noGrp="1"/>
          </p:cNvSpPr>
          <p:nvPr>
            <p:ph type="sldNum" sz="quarter" idx="4"/>
          </p:nvPr>
        </p:nvSpPr>
        <p:spPr>
          <a:xfrm>
            <a:off x="11688000" y="6354000"/>
            <a:ext cx="504000" cy="504000"/>
          </a:xfrm>
          <a:prstGeom prst="rect">
            <a:avLst/>
          </a:prstGeom>
        </p:spPr>
        <p:txBody>
          <a:bodyPr anchor="ctr"/>
          <a:lstStyle>
            <a:lvl1pPr algn="ctr">
              <a:defRPr sz="1400">
                <a:solidFill>
                  <a:schemeClr val="bg1"/>
                </a:solidFill>
                <a:latin typeface="+mj-lt"/>
              </a:defRPr>
            </a:lvl1pPr>
          </a:lstStyle>
          <a:p>
            <a:fld id="{E83B8911-3480-4EF8-BDFE-39DED7921166}" type="slidenum">
              <a:rPr lang="en-AU" smtClean="0"/>
              <a:t>‹#›</a:t>
            </a:fld>
            <a:endParaRPr lang="en-AU"/>
          </a:p>
        </p:txBody>
      </p:sp>
      <p:sp>
        <p:nvSpPr>
          <p:cNvPr id="3" name="Text Placeholder 2">
            <a:extLst>
              <a:ext uri="{FF2B5EF4-FFF2-40B4-BE49-F238E27FC236}">
                <a16:creationId xmlns:a16="http://schemas.microsoft.com/office/drawing/2014/main" id="{227AFCE3-E1A2-4C3C-8126-F9F91F0F8E19}"/>
              </a:ext>
            </a:extLst>
          </p:cNvPr>
          <p:cNvSpPr>
            <a:spLocks noGrp="1"/>
          </p:cNvSpPr>
          <p:nvPr>
            <p:ph type="body" idx="1"/>
          </p:nvPr>
        </p:nvSpPr>
        <p:spPr>
          <a:xfrm>
            <a:off x="838200" y="1066800"/>
            <a:ext cx="10515600" cy="511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86BB24CE-112B-45D4-932D-9EC639A7B66E}"/>
              </a:ext>
            </a:extLst>
          </p:cNvPr>
          <p:cNvSpPr>
            <a:spLocks noGrp="1"/>
          </p:cNvSpPr>
          <p:nvPr>
            <p:ph type="ftr" sz="quarter" idx="3"/>
          </p:nvPr>
        </p:nvSpPr>
        <p:spPr>
          <a:xfrm>
            <a:off x="203200" y="6423437"/>
            <a:ext cx="4114800" cy="365125"/>
          </a:xfrm>
          <a:prstGeom prst="rect">
            <a:avLst/>
          </a:prstGeom>
        </p:spPr>
        <p:txBody>
          <a:bodyPr vert="horz" lIns="91440" tIns="45720" rIns="91440" bIns="45720" rtlCol="0" anchor="ctr"/>
          <a:lstStyle>
            <a:lvl1pPr algn="l">
              <a:defRPr sz="1200">
                <a:solidFill>
                  <a:schemeClr val="bg1"/>
                </a:solidFill>
              </a:defRPr>
            </a:lvl1pPr>
          </a:lstStyle>
          <a:p>
            <a:endParaRPr lang="en-AU"/>
          </a:p>
        </p:txBody>
      </p:sp>
      <p:sp>
        <p:nvSpPr>
          <p:cNvPr id="7" name="Rectangle 6">
            <a:extLst>
              <a:ext uri="{FF2B5EF4-FFF2-40B4-BE49-F238E27FC236}">
                <a16:creationId xmlns:a16="http://schemas.microsoft.com/office/drawing/2014/main" id="{C6A4EDCA-7BAE-4AD8-8FF9-9BF528E9826C}"/>
              </a:ext>
            </a:extLst>
          </p:cNvPr>
          <p:cNvSpPr/>
          <p:nvPr/>
        </p:nvSpPr>
        <p:spPr>
          <a:xfrm>
            <a:off x="0" y="0"/>
            <a:ext cx="12192000" cy="76041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latin typeface="Segoe UI Semibold" panose="020B0702040204020203" pitchFamily="34" charset="0"/>
              <a:cs typeface="Segoe UI Semibold" panose="020B0702040204020203"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F862A045-4B22-4F1E-B611-707E6B9E576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395092" y="107673"/>
            <a:ext cx="1604047" cy="527330"/>
          </a:xfrm>
          <a:prstGeom prst="rect">
            <a:avLst/>
          </a:prstGeom>
        </p:spPr>
      </p:pic>
      <p:sp>
        <p:nvSpPr>
          <p:cNvPr id="14" name="Title Placeholder 13">
            <a:extLst>
              <a:ext uri="{FF2B5EF4-FFF2-40B4-BE49-F238E27FC236}">
                <a16:creationId xmlns:a16="http://schemas.microsoft.com/office/drawing/2014/main" id="{BECA2057-03A3-4CD5-B910-6A806503D090}"/>
              </a:ext>
            </a:extLst>
          </p:cNvPr>
          <p:cNvSpPr>
            <a:spLocks noGrp="1"/>
          </p:cNvSpPr>
          <p:nvPr>
            <p:ph type="title"/>
          </p:nvPr>
        </p:nvSpPr>
        <p:spPr>
          <a:xfrm>
            <a:off x="203200" y="-1"/>
            <a:ext cx="10096500" cy="760415"/>
          </a:xfrm>
          <a:prstGeom prst="rect">
            <a:avLst/>
          </a:prstGeom>
        </p:spPr>
        <p:txBody>
          <a:bodyPr vert="horz" lIns="91440" tIns="45720" rIns="91440" bIns="45720" rtlCol="0" anchor="ctr">
            <a:normAutofit/>
          </a:bodyPr>
          <a:lstStyle/>
          <a:p>
            <a:r>
              <a:rPr lang="en-US"/>
              <a:t>Click to edit Master title style</a:t>
            </a:r>
            <a:endParaRPr lang="en-AU"/>
          </a:p>
        </p:txBody>
      </p:sp>
    </p:spTree>
    <p:extLst>
      <p:ext uri="{BB962C8B-B14F-4D97-AF65-F5344CB8AC3E}">
        <p14:creationId xmlns:p14="http://schemas.microsoft.com/office/powerpoint/2010/main" val="639696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CFD1A-D332-474C-8C0A-863C652DFF40}"/>
              </a:ext>
            </a:extLst>
          </p:cNvPr>
          <p:cNvSpPr>
            <a:spLocks noGrp="1"/>
          </p:cNvSpPr>
          <p:nvPr>
            <p:ph type="title"/>
          </p:nvPr>
        </p:nvSpPr>
        <p:spPr>
          <a:xfrm>
            <a:off x="550191" y="609599"/>
            <a:ext cx="9887917" cy="115720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BC8A4AE-B2D4-FB42-BF76-4B250FB6874E}"/>
              </a:ext>
            </a:extLst>
          </p:cNvPr>
          <p:cNvSpPr>
            <a:spLocks noGrp="1"/>
          </p:cNvSpPr>
          <p:nvPr>
            <p:ph type="body" idx="1"/>
          </p:nvPr>
        </p:nvSpPr>
        <p:spPr>
          <a:xfrm>
            <a:off x="550191" y="2090057"/>
            <a:ext cx="10770952" cy="40869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178CB-5AF7-9142-B41D-92F44527A913}"/>
              </a:ext>
            </a:extLst>
          </p:cNvPr>
          <p:cNvSpPr>
            <a:spLocks noGrp="1"/>
          </p:cNvSpPr>
          <p:nvPr>
            <p:ph type="dt" sz="half" idx="2"/>
          </p:nvPr>
        </p:nvSpPr>
        <p:spPr>
          <a:xfrm>
            <a:off x="550191"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panose="020B0504020202020204" pitchFamily="34" charset="0"/>
              </a:defRPr>
            </a:lvl1pPr>
          </a:lstStyle>
          <a:p>
            <a:fld id="{F91D74E2-673D-5443-AB82-5465FF08957A}" type="datetime1">
              <a:rPr lang="en-AU" smtClean="0"/>
              <a:t>26/04/2022</a:t>
            </a:fld>
            <a:endParaRPr lang="en-US"/>
          </a:p>
        </p:txBody>
      </p:sp>
      <p:sp>
        <p:nvSpPr>
          <p:cNvPr id="5" name="Footer Placeholder 4">
            <a:extLst>
              <a:ext uri="{FF2B5EF4-FFF2-40B4-BE49-F238E27FC236}">
                <a16:creationId xmlns:a16="http://schemas.microsoft.com/office/drawing/2014/main" id="{67DAB519-1EEA-6346-94EE-D604390397A4}"/>
              </a:ext>
            </a:extLst>
          </p:cNvPr>
          <p:cNvSpPr>
            <a:spLocks noGrp="1"/>
          </p:cNvSpPr>
          <p:nvPr>
            <p:ph type="ftr" sz="quarter" idx="3"/>
          </p:nvPr>
        </p:nvSpPr>
        <p:spPr>
          <a:xfrm>
            <a:off x="3293391" y="6356350"/>
            <a:ext cx="8307089" cy="365125"/>
          </a:xfrm>
          <a:prstGeom prst="rect">
            <a:avLst/>
          </a:prstGeom>
        </p:spPr>
        <p:txBody>
          <a:bodyPr vert="horz" lIns="91440" tIns="45720" rIns="91440" bIns="45720" rtlCol="0" anchor="ctr"/>
          <a:lstStyle>
            <a:lvl1pPr algn="r">
              <a:defRPr sz="1200" b="0" i="0">
                <a:solidFill>
                  <a:schemeClr val="tx1">
                    <a:tint val="75000"/>
                  </a:schemeClr>
                </a:solidFill>
                <a:latin typeface="Arial Nova" panose="020B0504020202020204" pitchFamily="34" charset="0"/>
              </a:defRPr>
            </a:lvl1pPr>
          </a:lstStyle>
          <a:p>
            <a:endParaRPr lang="en-AU"/>
          </a:p>
        </p:txBody>
      </p:sp>
      <p:sp>
        <p:nvSpPr>
          <p:cNvPr id="6" name="Slide Number Placeholder 5">
            <a:extLst>
              <a:ext uri="{FF2B5EF4-FFF2-40B4-BE49-F238E27FC236}">
                <a16:creationId xmlns:a16="http://schemas.microsoft.com/office/drawing/2014/main" id="{C09AAB5E-3638-C242-93CA-BB88433F0F4C}"/>
              </a:ext>
            </a:extLst>
          </p:cNvPr>
          <p:cNvSpPr>
            <a:spLocks noGrp="1"/>
          </p:cNvSpPr>
          <p:nvPr>
            <p:ph type="sldNum" sz="quarter" idx="4"/>
          </p:nvPr>
        </p:nvSpPr>
        <p:spPr>
          <a:xfrm>
            <a:off x="11600481" y="6356350"/>
            <a:ext cx="591518"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panose="020B0504020202020204" pitchFamily="34" charset="0"/>
              </a:defRPr>
            </a:lvl1pPr>
          </a:lstStyle>
          <a:p>
            <a:fld id="{E83B8911-3480-4EF8-BDFE-39DED7921166}" type="slidenum">
              <a:rPr lang="en-AU" smtClean="0"/>
              <a:t>‹#›</a:t>
            </a:fld>
            <a:endParaRPr lang="en-AU"/>
          </a:p>
        </p:txBody>
      </p:sp>
    </p:spTree>
    <p:extLst>
      <p:ext uri="{BB962C8B-B14F-4D97-AF65-F5344CB8AC3E}">
        <p14:creationId xmlns:p14="http://schemas.microsoft.com/office/powerpoint/2010/main" val="16530128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400" rtl="0" eaLnBrk="1" latinLnBrk="0" hangingPunct="1">
        <a:lnSpc>
          <a:spcPct val="90000"/>
        </a:lnSpc>
        <a:spcBef>
          <a:spcPct val="0"/>
        </a:spcBef>
        <a:buNone/>
        <a:defRPr sz="4400" b="1" i="0" kern="1200">
          <a:solidFill>
            <a:schemeClr val="accent1"/>
          </a:solidFill>
          <a:latin typeface="Avenir Next LT Pro"/>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mailto:WA.ETS@aemo.com.au"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4B30-1132-4546-9718-FD53960914EC}"/>
              </a:ext>
            </a:extLst>
          </p:cNvPr>
          <p:cNvSpPr>
            <a:spLocks noGrp="1"/>
          </p:cNvSpPr>
          <p:nvPr>
            <p:ph type="ctrTitle"/>
          </p:nvPr>
        </p:nvSpPr>
        <p:spPr>
          <a:xfrm>
            <a:off x="724932" y="653924"/>
            <a:ext cx="7241058" cy="3031524"/>
          </a:xfrm>
        </p:spPr>
        <p:txBody>
          <a:bodyPr/>
          <a:lstStyle/>
          <a:p>
            <a:r>
              <a:rPr lang="en-AU">
                <a:latin typeface="Century Gothic" panose="020B0502020202020204" pitchFamily="34" charset="0"/>
              </a:rPr>
              <a:t>Undertaking the Long Term PASA</a:t>
            </a:r>
          </a:p>
        </p:txBody>
      </p:sp>
      <p:sp>
        <p:nvSpPr>
          <p:cNvPr id="3" name="Subtitle 2">
            <a:extLst>
              <a:ext uri="{FF2B5EF4-FFF2-40B4-BE49-F238E27FC236}">
                <a16:creationId xmlns:a16="http://schemas.microsoft.com/office/drawing/2014/main" id="{671EEEE8-CCE5-456A-822F-D76F58E76402}"/>
              </a:ext>
            </a:extLst>
          </p:cNvPr>
          <p:cNvSpPr>
            <a:spLocks noGrp="1"/>
          </p:cNvSpPr>
          <p:nvPr>
            <p:ph type="subTitle" idx="1"/>
          </p:nvPr>
        </p:nvSpPr>
        <p:spPr/>
        <p:txBody>
          <a:bodyPr/>
          <a:lstStyle/>
          <a:p>
            <a:r>
              <a:rPr lang="en-AU">
                <a:latin typeface="Arial Nova" panose="020F0502020204030204"/>
              </a:rPr>
              <a:t>WEM Procedure </a:t>
            </a:r>
          </a:p>
          <a:p>
            <a:r>
              <a:rPr lang="en-AU">
                <a:latin typeface="Arial Nova" panose="020F0502020204030204"/>
              </a:rPr>
              <a:t>WRIG - 28 April 2022</a:t>
            </a:r>
          </a:p>
        </p:txBody>
      </p:sp>
    </p:spTree>
    <p:extLst>
      <p:ext uri="{BB962C8B-B14F-4D97-AF65-F5344CB8AC3E}">
        <p14:creationId xmlns:p14="http://schemas.microsoft.com/office/powerpoint/2010/main" val="83686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976BD0-7025-53B5-CDB9-2425FEFA45CB}"/>
              </a:ext>
            </a:extLst>
          </p:cNvPr>
          <p:cNvSpPr>
            <a:spLocks noGrp="1"/>
          </p:cNvSpPr>
          <p:nvPr>
            <p:ph type="title"/>
          </p:nvPr>
        </p:nvSpPr>
        <p:spPr>
          <a:xfrm>
            <a:off x="550191" y="564776"/>
            <a:ext cx="9887917" cy="1219199"/>
          </a:xfrm>
        </p:spPr>
        <p:txBody>
          <a:bodyPr>
            <a:normAutofit/>
          </a:bodyPr>
          <a:lstStyle/>
          <a:p>
            <a:r>
              <a:rPr lang="en-US" sz="4000">
                <a:latin typeface="Century Gothic" panose="020B0502020202020204" pitchFamily="34" charset="0"/>
              </a:rPr>
              <a:t>Background</a:t>
            </a:r>
          </a:p>
        </p:txBody>
      </p:sp>
      <p:sp>
        <p:nvSpPr>
          <p:cNvPr id="13" name="Content Placeholder 2">
            <a:extLst>
              <a:ext uri="{FF2B5EF4-FFF2-40B4-BE49-F238E27FC236}">
                <a16:creationId xmlns:a16="http://schemas.microsoft.com/office/drawing/2014/main" id="{3F2E7F6F-30B5-99A0-A8FC-5B65EA6D4925}"/>
              </a:ext>
            </a:extLst>
          </p:cNvPr>
          <p:cNvSpPr>
            <a:spLocks noGrp="1"/>
          </p:cNvSpPr>
          <p:nvPr>
            <p:ph idx="1"/>
          </p:nvPr>
        </p:nvSpPr>
        <p:spPr>
          <a:xfrm>
            <a:off x="550190" y="1783975"/>
            <a:ext cx="10727409" cy="4392988"/>
          </a:xfrm>
        </p:spPr>
        <p:txBody>
          <a:bodyPr>
            <a:normAutofit/>
          </a:bodyPr>
          <a:lstStyle/>
          <a:p>
            <a:pPr>
              <a:lnSpc>
                <a:spcPct val="113000"/>
              </a:lnSpc>
            </a:pPr>
            <a:r>
              <a:rPr lang="en-AU" sz="2000"/>
              <a:t>Long Term PASA is a Projected Assessment of System Adequacy (PASA) study conducted in accordance with clause 4.5 in order to determine the Reserve Capacity Target (RCT) for each year in the Long Term PASA Study Horizon and prepare the Statement of Opportunities Report for a Reserve Capacity Cycle.</a:t>
            </a:r>
          </a:p>
          <a:p>
            <a:pPr>
              <a:lnSpc>
                <a:spcPct val="113000"/>
              </a:lnSpc>
            </a:pPr>
            <a:r>
              <a:rPr lang="en-AU" sz="2000"/>
              <a:t>Head of power for this Procedure is in clause 4.5.14 of the WEM Rules.</a:t>
            </a:r>
          </a:p>
          <a:p>
            <a:endParaRPr lang="en-US" sz="2000"/>
          </a:p>
        </p:txBody>
      </p:sp>
      <p:sp>
        <p:nvSpPr>
          <p:cNvPr id="4" name="Slide Number Placeholder 3">
            <a:extLst>
              <a:ext uri="{FF2B5EF4-FFF2-40B4-BE49-F238E27FC236}">
                <a16:creationId xmlns:a16="http://schemas.microsoft.com/office/drawing/2014/main" id="{AA14309B-498B-44D4-B6B0-B594AFE7C808}"/>
              </a:ext>
            </a:extLst>
          </p:cNvPr>
          <p:cNvSpPr>
            <a:spLocks noGrp="1"/>
          </p:cNvSpPr>
          <p:nvPr>
            <p:ph type="sldNum" sz="quarter" idx="12"/>
          </p:nvPr>
        </p:nvSpPr>
        <p:spPr>
          <a:xfrm>
            <a:off x="11641808" y="6356350"/>
            <a:ext cx="550192" cy="365125"/>
          </a:xfrm>
        </p:spPr>
        <p:txBody>
          <a:bodyPr anchor="ctr">
            <a:normAutofit/>
          </a:bodyPr>
          <a:lstStyle/>
          <a:p>
            <a:pPr>
              <a:spcAft>
                <a:spcPts val="600"/>
              </a:spcAft>
            </a:pPr>
            <a:fld id="{713AB538-E724-0A46-AEB0-E520B1BBAFEE}" type="slidenum">
              <a:rPr lang="en-US" smtClean="0"/>
              <a:pPr>
                <a:spcAft>
                  <a:spcPts val="600"/>
                </a:spcAft>
              </a:pPr>
              <a:t>2</a:t>
            </a:fld>
            <a:endParaRPr lang="en-US"/>
          </a:p>
        </p:txBody>
      </p:sp>
      <p:pic>
        <p:nvPicPr>
          <p:cNvPr id="3" name="Picture 2">
            <a:extLst>
              <a:ext uri="{FF2B5EF4-FFF2-40B4-BE49-F238E27FC236}">
                <a16:creationId xmlns:a16="http://schemas.microsoft.com/office/drawing/2014/main" id="{2C1BA6B0-95D6-4178-A52A-E055E33F9D5A}"/>
              </a:ext>
            </a:extLst>
          </p:cNvPr>
          <p:cNvPicPr>
            <a:picLocks noChangeAspect="1"/>
          </p:cNvPicPr>
          <p:nvPr/>
        </p:nvPicPr>
        <p:blipFill>
          <a:blip r:embed="rId3"/>
          <a:stretch>
            <a:fillRect/>
          </a:stretch>
        </p:blipFill>
        <p:spPr>
          <a:xfrm>
            <a:off x="218128" y="3861200"/>
            <a:ext cx="11212627" cy="829303"/>
          </a:xfrm>
          <a:prstGeom prst="rect">
            <a:avLst/>
          </a:prstGeom>
        </p:spPr>
      </p:pic>
    </p:spTree>
    <p:extLst>
      <p:ext uri="{BB962C8B-B14F-4D97-AF65-F5344CB8AC3E}">
        <p14:creationId xmlns:p14="http://schemas.microsoft.com/office/powerpoint/2010/main" val="206187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976BD0-7025-53B5-CDB9-2425FEFA45CB}"/>
              </a:ext>
            </a:extLst>
          </p:cNvPr>
          <p:cNvSpPr>
            <a:spLocks noGrp="1"/>
          </p:cNvSpPr>
          <p:nvPr>
            <p:ph type="title"/>
          </p:nvPr>
        </p:nvSpPr>
        <p:spPr>
          <a:xfrm>
            <a:off x="550191" y="564776"/>
            <a:ext cx="9887917" cy="1219199"/>
          </a:xfrm>
        </p:spPr>
        <p:txBody>
          <a:bodyPr>
            <a:normAutofit/>
          </a:bodyPr>
          <a:lstStyle/>
          <a:p>
            <a:r>
              <a:rPr lang="en-US" sz="4000">
                <a:latin typeface="Century Gothic" panose="020B0502020202020204" pitchFamily="34" charset="0"/>
              </a:rPr>
              <a:t>Key revisions</a:t>
            </a:r>
          </a:p>
        </p:txBody>
      </p:sp>
      <p:sp>
        <p:nvSpPr>
          <p:cNvPr id="13" name="Content Placeholder 2">
            <a:extLst>
              <a:ext uri="{FF2B5EF4-FFF2-40B4-BE49-F238E27FC236}">
                <a16:creationId xmlns:a16="http://schemas.microsoft.com/office/drawing/2014/main" id="{3F2E7F6F-30B5-99A0-A8FC-5B65EA6D4925}"/>
              </a:ext>
            </a:extLst>
          </p:cNvPr>
          <p:cNvSpPr>
            <a:spLocks noGrp="1"/>
          </p:cNvSpPr>
          <p:nvPr>
            <p:ph idx="1"/>
          </p:nvPr>
        </p:nvSpPr>
        <p:spPr>
          <a:xfrm>
            <a:off x="550190" y="1783975"/>
            <a:ext cx="10727409" cy="4392988"/>
          </a:xfrm>
        </p:spPr>
        <p:txBody>
          <a:bodyPr>
            <a:normAutofit fontScale="92500"/>
          </a:bodyPr>
          <a:lstStyle/>
          <a:p>
            <a:pPr>
              <a:lnSpc>
                <a:spcPct val="113000"/>
              </a:lnSpc>
              <a:tabLst>
                <a:tab pos="107950" algn="l"/>
              </a:tabLst>
            </a:pPr>
            <a:r>
              <a:rPr lang="en-US" sz="2600">
                <a:latin typeface="Arial Nova" panose="020F0502020204030204"/>
                <a:cs typeface="Times New Roman" panose="02020603050405020304" pitchFamily="18" charset="0"/>
              </a:rPr>
              <a:t>The revisions to the Procedure were for amendments made in: </a:t>
            </a:r>
          </a:p>
          <a:p>
            <a:pPr lvl="1">
              <a:lnSpc>
                <a:spcPct val="113000"/>
              </a:lnSpc>
              <a:spcBef>
                <a:spcPts val="1000"/>
              </a:spcBef>
              <a:tabLst>
                <a:tab pos="107950" algn="l"/>
              </a:tabLst>
            </a:pPr>
            <a:r>
              <a:rPr lang="en-AU" sz="2100">
                <a:latin typeface="Arial Nova" panose="020F0502020204030204"/>
                <a:cs typeface="Times New Roman" panose="02020603050405020304" pitchFamily="18" charset="0"/>
              </a:rPr>
              <a:t>Wholesale Electricity Market Amendment (Tranches 2 and 3 Amendments) Rules 2020. </a:t>
            </a:r>
            <a:endParaRPr lang="en-US" sz="2100">
              <a:latin typeface="Arial Nova" panose="020F0502020204030204"/>
              <a:cs typeface="Times New Roman" panose="02020603050405020304" pitchFamily="18" charset="0"/>
            </a:endParaRPr>
          </a:p>
          <a:p>
            <a:pPr lvl="1">
              <a:lnSpc>
                <a:spcPct val="113000"/>
              </a:lnSpc>
              <a:spcBef>
                <a:spcPts val="1000"/>
              </a:spcBef>
              <a:tabLst>
                <a:tab pos="107950" algn="l"/>
              </a:tabLst>
            </a:pPr>
            <a:r>
              <a:rPr lang="en-AU" sz="2100">
                <a:latin typeface="Arial Nova" panose="020F0502020204030204"/>
                <a:cs typeface="Times New Roman" panose="02020603050405020304" pitchFamily="18" charset="0"/>
              </a:rPr>
              <a:t>Wholesale Electricity Market Amendment (Governance) Rules 2021.</a:t>
            </a:r>
          </a:p>
          <a:p>
            <a:pPr>
              <a:lnSpc>
                <a:spcPct val="113000"/>
              </a:lnSpc>
              <a:tabLst>
                <a:tab pos="107950" algn="l"/>
              </a:tabLst>
            </a:pPr>
            <a:r>
              <a:rPr lang="en-US" sz="2600">
                <a:effectLst/>
                <a:latin typeface="Arial Nova" panose="020F0502020204030204"/>
                <a:ea typeface="Segoe UI Semilight" panose="020B0402040204020203" pitchFamily="34" charset="0"/>
                <a:cs typeface="Times New Roman" panose="02020603050405020304" pitchFamily="18" charset="0"/>
              </a:rPr>
              <a:t>Key revisions include:</a:t>
            </a:r>
          </a:p>
          <a:p>
            <a:pPr lvl="1">
              <a:lnSpc>
                <a:spcPct val="123000"/>
              </a:lnSpc>
              <a:spcBef>
                <a:spcPts val="1000"/>
              </a:spcBef>
              <a:tabLst>
                <a:tab pos="107950" algn="l"/>
              </a:tabLst>
            </a:pPr>
            <a:r>
              <a:rPr lang="en-US" sz="2000">
                <a:effectLst/>
                <a:latin typeface="Arial Nova" panose="020F0502020204030204"/>
                <a:ea typeface="Segoe UI Semilight" panose="020B0402040204020203" pitchFamily="34" charset="0"/>
                <a:cs typeface="Times New Roman" panose="02020603050405020304" pitchFamily="18" charset="0"/>
              </a:rPr>
              <a:t>Removing direct rule clause quotes. </a:t>
            </a:r>
            <a:endParaRPr lang="en-AU" sz="2000">
              <a:effectLst/>
              <a:latin typeface="Arial Nova" panose="020F0502020204030204"/>
              <a:ea typeface="Segoe UI Semilight" panose="020B0402040204020203" pitchFamily="34" charset="0"/>
              <a:cs typeface="Times New Roman" panose="02020603050405020304" pitchFamily="18" charset="0"/>
            </a:endParaRPr>
          </a:p>
          <a:p>
            <a:pPr lvl="1">
              <a:lnSpc>
                <a:spcPct val="123000"/>
              </a:lnSpc>
              <a:spcBef>
                <a:spcPts val="1000"/>
              </a:spcBef>
              <a:spcAft>
                <a:spcPts val="200"/>
              </a:spcAft>
              <a:tabLst>
                <a:tab pos="107950" algn="l"/>
              </a:tabLst>
            </a:pPr>
            <a:r>
              <a:rPr lang="en-US" sz="2000">
                <a:latin typeface="Arial Nova" panose="020F0502020204030204"/>
                <a:ea typeface="Calibri" panose="020F0502020204030204" pitchFamily="34" charset="0"/>
                <a:cs typeface="Times New Roman" panose="02020603050405020304" pitchFamily="18" charset="0"/>
              </a:rPr>
              <a:t>Removing the Coordinator’s (previously ERA’s) review of the Planning Criterion (which is not required by the head of power clause).</a:t>
            </a:r>
            <a:endParaRPr lang="en-US" sz="2000">
              <a:latin typeface="Arial Nova" panose="020F0502020204030204"/>
            </a:endParaRPr>
          </a:p>
          <a:p>
            <a:pPr lvl="1">
              <a:lnSpc>
                <a:spcPct val="123000"/>
              </a:lnSpc>
              <a:spcBef>
                <a:spcPts val="1000"/>
              </a:spcBef>
              <a:spcAft>
                <a:spcPts val="200"/>
              </a:spcAft>
              <a:tabLst>
                <a:tab pos="107950" algn="l"/>
              </a:tabLst>
            </a:pPr>
            <a:r>
              <a:rPr lang="en-US" sz="2000">
                <a:effectLst/>
                <a:latin typeface="Arial Nova" panose="020F0502020204030204"/>
                <a:ea typeface="Segoe UI Semilight" panose="020B0402040204020203" pitchFamily="34" charset="0"/>
                <a:cs typeface="Times New Roman" panose="02020603050405020304" pitchFamily="18" charset="0"/>
              </a:rPr>
              <a:t>Restructuring to reflect the current process used to forecast peak demand and complete the reliability assessment. </a:t>
            </a:r>
          </a:p>
          <a:p>
            <a:pPr lvl="1">
              <a:lnSpc>
                <a:spcPct val="113000"/>
              </a:lnSpc>
              <a:spcBef>
                <a:spcPts val="1000"/>
              </a:spcBef>
              <a:spcAft>
                <a:spcPts val="200"/>
              </a:spcAft>
              <a:tabLst>
                <a:tab pos="107950" algn="l"/>
              </a:tabLst>
            </a:pPr>
            <a:endParaRPr lang="en-AU" sz="2000">
              <a:effectLst/>
              <a:latin typeface="Arial Nova" panose="020F0502020204030204"/>
              <a:ea typeface="Segoe UI Semilight" panose="020B0402040204020203"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A14309B-498B-44D4-B6B0-B594AFE7C808}"/>
              </a:ext>
            </a:extLst>
          </p:cNvPr>
          <p:cNvSpPr>
            <a:spLocks noGrp="1"/>
          </p:cNvSpPr>
          <p:nvPr>
            <p:ph type="sldNum" sz="quarter" idx="12"/>
          </p:nvPr>
        </p:nvSpPr>
        <p:spPr>
          <a:xfrm>
            <a:off x="11641808" y="6356350"/>
            <a:ext cx="550192" cy="365125"/>
          </a:xfrm>
        </p:spPr>
        <p:txBody>
          <a:bodyPr anchor="ctr">
            <a:normAutofit/>
          </a:bodyPr>
          <a:lstStyle/>
          <a:p>
            <a:pPr>
              <a:spcAft>
                <a:spcPts val="600"/>
              </a:spcAft>
            </a:pPr>
            <a:fld id="{713AB538-E724-0A46-AEB0-E520B1BBAFEE}" type="slidenum">
              <a:rPr lang="en-US" smtClean="0"/>
              <a:pPr>
                <a:spcAft>
                  <a:spcPts val="600"/>
                </a:spcAft>
              </a:pPr>
              <a:t>3</a:t>
            </a:fld>
            <a:endParaRPr lang="en-US"/>
          </a:p>
        </p:txBody>
      </p:sp>
    </p:spTree>
    <p:extLst>
      <p:ext uri="{BB962C8B-B14F-4D97-AF65-F5344CB8AC3E}">
        <p14:creationId xmlns:p14="http://schemas.microsoft.com/office/powerpoint/2010/main" val="83175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976BD0-7025-53B5-CDB9-2425FEFA45CB}"/>
              </a:ext>
            </a:extLst>
          </p:cNvPr>
          <p:cNvSpPr>
            <a:spLocks noGrp="1"/>
          </p:cNvSpPr>
          <p:nvPr>
            <p:ph type="title"/>
          </p:nvPr>
        </p:nvSpPr>
        <p:spPr>
          <a:xfrm>
            <a:off x="550191" y="564776"/>
            <a:ext cx="9887917" cy="1219199"/>
          </a:xfrm>
        </p:spPr>
        <p:txBody>
          <a:bodyPr>
            <a:normAutofit/>
          </a:bodyPr>
          <a:lstStyle/>
          <a:p>
            <a:r>
              <a:rPr lang="en-US" sz="4000">
                <a:latin typeface="Century Gothic" panose="020B0502020202020204" pitchFamily="34" charset="0"/>
              </a:rPr>
              <a:t>Removal of direct clause quotes</a:t>
            </a:r>
          </a:p>
        </p:txBody>
      </p:sp>
      <p:sp>
        <p:nvSpPr>
          <p:cNvPr id="13" name="Content Placeholder 2">
            <a:extLst>
              <a:ext uri="{FF2B5EF4-FFF2-40B4-BE49-F238E27FC236}">
                <a16:creationId xmlns:a16="http://schemas.microsoft.com/office/drawing/2014/main" id="{3F2E7F6F-30B5-99A0-A8FC-5B65EA6D4925}"/>
              </a:ext>
            </a:extLst>
          </p:cNvPr>
          <p:cNvSpPr>
            <a:spLocks noGrp="1"/>
          </p:cNvSpPr>
          <p:nvPr>
            <p:ph idx="1"/>
          </p:nvPr>
        </p:nvSpPr>
        <p:spPr>
          <a:xfrm>
            <a:off x="550190" y="1783974"/>
            <a:ext cx="10727409" cy="4769225"/>
          </a:xfrm>
        </p:spPr>
        <p:txBody>
          <a:bodyPr>
            <a:normAutofit/>
          </a:bodyPr>
          <a:lstStyle/>
          <a:p>
            <a:pPr>
              <a:spcAft>
                <a:spcPts val="1200"/>
              </a:spcAft>
            </a:pPr>
            <a:r>
              <a:rPr lang="en-US" sz="2400">
                <a:latin typeface="Arial Nova" panose="020F0502020204030204"/>
                <a:cs typeface="Times New Roman" panose="02020603050405020304" pitchFamily="18" charset="0"/>
              </a:rPr>
              <a:t>The Procedure originally frequently used direct clause quotes:</a:t>
            </a:r>
          </a:p>
          <a:p>
            <a:pPr>
              <a:lnSpc>
                <a:spcPct val="107000"/>
              </a:lnSpc>
              <a:spcBef>
                <a:spcPts val="200"/>
              </a:spcBef>
              <a:tabLst>
                <a:tab pos="107950" algn="l"/>
              </a:tabLst>
            </a:pPr>
            <a:endParaRPr lang="en-US" sz="1800">
              <a:effectLst/>
              <a:latin typeface="Arial Nova" panose="020F0502020204030204"/>
              <a:ea typeface="Segoe UI Semilight" panose="020B0402040204020203" pitchFamily="34" charset="0"/>
              <a:cs typeface="Times New Roman" panose="02020603050405020304" pitchFamily="18" charset="0"/>
            </a:endParaRPr>
          </a:p>
          <a:p>
            <a:pPr>
              <a:lnSpc>
                <a:spcPct val="107000"/>
              </a:lnSpc>
              <a:spcBef>
                <a:spcPts val="200"/>
              </a:spcBef>
              <a:tabLst>
                <a:tab pos="107950" algn="l"/>
              </a:tabLst>
            </a:pPr>
            <a:endParaRPr lang="en-US" sz="1800">
              <a:latin typeface="Arial Nova" panose="020F0502020204030204"/>
              <a:ea typeface="Segoe UI Semilight" panose="020B0402040204020203" pitchFamily="34" charset="0"/>
              <a:cs typeface="Times New Roman" panose="02020603050405020304" pitchFamily="18" charset="0"/>
            </a:endParaRPr>
          </a:p>
          <a:p>
            <a:pPr>
              <a:lnSpc>
                <a:spcPct val="107000"/>
              </a:lnSpc>
              <a:spcBef>
                <a:spcPts val="200"/>
              </a:spcBef>
              <a:tabLst>
                <a:tab pos="107950" algn="l"/>
              </a:tabLst>
            </a:pPr>
            <a:endParaRPr lang="en-US" sz="1800">
              <a:effectLst/>
              <a:latin typeface="Arial Nova" panose="020F0502020204030204"/>
              <a:ea typeface="Segoe UI Semilight" panose="020B0402040204020203" pitchFamily="34" charset="0"/>
              <a:cs typeface="Times New Roman" panose="02020603050405020304" pitchFamily="18" charset="0"/>
            </a:endParaRPr>
          </a:p>
          <a:p>
            <a:pPr>
              <a:lnSpc>
                <a:spcPct val="107000"/>
              </a:lnSpc>
              <a:spcBef>
                <a:spcPts val="200"/>
              </a:spcBef>
              <a:tabLst>
                <a:tab pos="107950" algn="l"/>
              </a:tabLst>
            </a:pPr>
            <a:endParaRPr lang="en-US" sz="1800">
              <a:effectLst/>
              <a:latin typeface="Arial Nova" panose="020F0502020204030204"/>
              <a:ea typeface="Segoe UI Semilight" panose="020B0402040204020203" pitchFamily="34" charset="0"/>
              <a:cs typeface="Times New Roman" panose="02020603050405020304" pitchFamily="18" charset="0"/>
            </a:endParaRPr>
          </a:p>
          <a:p>
            <a:pPr>
              <a:lnSpc>
                <a:spcPct val="107000"/>
              </a:lnSpc>
              <a:spcBef>
                <a:spcPts val="200"/>
              </a:spcBef>
              <a:tabLst>
                <a:tab pos="107950" algn="l"/>
              </a:tabLst>
            </a:pPr>
            <a:endParaRPr lang="en-US" sz="1800">
              <a:latin typeface="Arial Nova" panose="020F0502020204030204"/>
              <a:ea typeface="Segoe UI Semilight" panose="020B0402040204020203" pitchFamily="34" charset="0"/>
              <a:cs typeface="Times New Roman" panose="02020603050405020304" pitchFamily="18" charset="0"/>
            </a:endParaRPr>
          </a:p>
          <a:p>
            <a:pPr>
              <a:lnSpc>
                <a:spcPct val="107000"/>
              </a:lnSpc>
              <a:spcBef>
                <a:spcPts val="200"/>
              </a:spcBef>
              <a:tabLst>
                <a:tab pos="107950" algn="l"/>
              </a:tabLst>
            </a:pPr>
            <a:endParaRPr lang="en-US" sz="1800">
              <a:effectLst/>
              <a:latin typeface="Arial Nova" panose="020F0502020204030204"/>
              <a:ea typeface="Segoe UI Semilight" panose="020B0402040204020203" pitchFamily="34" charset="0"/>
              <a:cs typeface="Times New Roman" panose="02020603050405020304" pitchFamily="18" charset="0"/>
            </a:endParaRPr>
          </a:p>
          <a:p>
            <a:pPr>
              <a:lnSpc>
                <a:spcPct val="107000"/>
              </a:lnSpc>
              <a:spcBef>
                <a:spcPts val="200"/>
              </a:spcBef>
              <a:tabLst>
                <a:tab pos="107950" algn="l"/>
              </a:tabLst>
            </a:pPr>
            <a:endParaRPr lang="en-US" sz="1800">
              <a:latin typeface="Arial Nova" panose="020F0502020204030204"/>
              <a:ea typeface="Segoe UI Semilight" panose="020B0402040204020203" pitchFamily="34" charset="0"/>
              <a:cs typeface="Times New Roman" panose="02020603050405020304" pitchFamily="18" charset="0"/>
            </a:endParaRPr>
          </a:p>
          <a:p>
            <a:pPr>
              <a:lnSpc>
                <a:spcPct val="107000"/>
              </a:lnSpc>
              <a:spcBef>
                <a:spcPts val="200"/>
              </a:spcBef>
              <a:tabLst>
                <a:tab pos="107950" algn="l"/>
              </a:tabLst>
            </a:pPr>
            <a:endParaRPr lang="en-US" sz="1800">
              <a:latin typeface="Arial Nova" panose="020F0502020204030204"/>
              <a:ea typeface="Segoe UI Semilight" panose="020B0402040204020203" pitchFamily="34" charset="0"/>
              <a:cs typeface="Times New Roman" panose="02020603050405020304" pitchFamily="18" charset="0"/>
            </a:endParaRPr>
          </a:p>
          <a:p>
            <a:pPr>
              <a:lnSpc>
                <a:spcPct val="107000"/>
              </a:lnSpc>
              <a:spcBef>
                <a:spcPts val="200"/>
              </a:spcBef>
              <a:tabLst>
                <a:tab pos="107950" algn="l"/>
              </a:tabLst>
            </a:pPr>
            <a:endParaRPr lang="en-US" sz="1800">
              <a:latin typeface="Arial Nova" panose="020F0502020204030204"/>
              <a:ea typeface="Segoe UI Semilight" panose="020B0402040204020203" pitchFamily="34" charset="0"/>
              <a:cs typeface="Times New Roman" panose="02020603050405020304" pitchFamily="18" charset="0"/>
            </a:endParaRPr>
          </a:p>
          <a:p>
            <a:pPr>
              <a:spcAft>
                <a:spcPts val="1200"/>
              </a:spcAft>
              <a:tabLst>
                <a:tab pos="107950" algn="l"/>
              </a:tabLst>
            </a:pPr>
            <a:r>
              <a:rPr lang="en-US" sz="2400">
                <a:latin typeface="Arial Nova" panose="020F0502020204030204"/>
                <a:cs typeface="Times New Roman" panose="02020603050405020304" pitchFamily="18" charset="0"/>
              </a:rPr>
              <a:t>The revised Procedure avoids direct clause quotes and refers to clause numbers where needed.</a:t>
            </a:r>
          </a:p>
          <a:p>
            <a:pPr lvl="1">
              <a:lnSpc>
                <a:spcPct val="107000"/>
              </a:lnSpc>
              <a:spcAft>
                <a:spcPts val="200"/>
              </a:spcAft>
              <a:tabLst>
                <a:tab pos="107950" algn="l"/>
              </a:tabLst>
            </a:pPr>
            <a:endParaRPr lang="en-AU" sz="1400">
              <a:effectLst/>
              <a:latin typeface="Arial Nova" panose="020F0502020204030204"/>
              <a:ea typeface="Segoe UI Semilight" panose="020B0402040204020203"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A14309B-498B-44D4-B6B0-B594AFE7C808}"/>
              </a:ext>
            </a:extLst>
          </p:cNvPr>
          <p:cNvSpPr>
            <a:spLocks noGrp="1"/>
          </p:cNvSpPr>
          <p:nvPr>
            <p:ph type="sldNum" sz="quarter" idx="12"/>
          </p:nvPr>
        </p:nvSpPr>
        <p:spPr>
          <a:xfrm>
            <a:off x="11641808" y="6356350"/>
            <a:ext cx="550192" cy="365125"/>
          </a:xfrm>
        </p:spPr>
        <p:txBody>
          <a:bodyPr anchor="ctr">
            <a:normAutofit/>
          </a:bodyPr>
          <a:lstStyle/>
          <a:p>
            <a:pPr>
              <a:spcAft>
                <a:spcPts val="600"/>
              </a:spcAft>
            </a:pPr>
            <a:fld id="{713AB538-E724-0A46-AEB0-E520B1BBAFEE}" type="slidenum">
              <a:rPr lang="en-US" smtClean="0"/>
              <a:pPr>
                <a:spcAft>
                  <a:spcPts val="600"/>
                </a:spcAft>
              </a:pPr>
              <a:t>4</a:t>
            </a:fld>
            <a:endParaRPr lang="en-US"/>
          </a:p>
        </p:txBody>
      </p:sp>
      <p:pic>
        <p:nvPicPr>
          <p:cNvPr id="3" name="Picture 2">
            <a:extLst>
              <a:ext uri="{FF2B5EF4-FFF2-40B4-BE49-F238E27FC236}">
                <a16:creationId xmlns:a16="http://schemas.microsoft.com/office/drawing/2014/main" id="{48B57B70-A875-40AB-8019-B8F8DD782DC8}"/>
              </a:ext>
            </a:extLst>
          </p:cNvPr>
          <p:cNvPicPr>
            <a:picLocks noChangeAspect="1"/>
          </p:cNvPicPr>
          <p:nvPr/>
        </p:nvPicPr>
        <p:blipFill>
          <a:blip r:embed="rId3"/>
          <a:stretch>
            <a:fillRect/>
          </a:stretch>
        </p:blipFill>
        <p:spPr>
          <a:xfrm>
            <a:off x="795443" y="2309211"/>
            <a:ext cx="6986895" cy="2819790"/>
          </a:xfrm>
          <a:prstGeom prst="rect">
            <a:avLst/>
          </a:prstGeom>
        </p:spPr>
      </p:pic>
    </p:spTree>
    <p:extLst>
      <p:ext uri="{BB962C8B-B14F-4D97-AF65-F5344CB8AC3E}">
        <p14:creationId xmlns:p14="http://schemas.microsoft.com/office/powerpoint/2010/main" val="240351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976BD0-7025-53B5-CDB9-2425FEFA45CB}"/>
              </a:ext>
            </a:extLst>
          </p:cNvPr>
          <p:cNvSpPr>
            <a:spLocks noGrp="1"/>
          </p:cNvSpPr>
          <p:nvPr>
            <p:ph type="title"/>
          </p:nvPr>
        </p:nvSpPr>
        <p:spPr>
          <a:xfrm>
            <a:off x="550191" y="564776"/>
            <a:ext cx="9887917" cy="1219199"/>
          </a:xfrm>
        </p:spPr>
        <p:txBody>
          <a:bodyPr>
            <a:normAutofit/>
          </a:bodyPr>
          <a:lstStyle/>
          <a:p>
            <a:r>
              <a:rPr lang="en-US" sz="4000">
                <a:latin typeface="Century Gothic" panose="020B0502020202020204" pitchFamily="34" charset="0"/>
              </a:rPr>
              <a:t>Restructuring the Procedure</a:t>
            </a:r>
          </a:p>
        </p:txBody>
      </p:sp>
      <p:sp>
        <p:nvSpPr>
          <p:cNvPr id="13" name="Content Placeholder 2">
            <a:extLst>
              <a:ext uri="{FF2B5EF4-FFF2-40B4-BE49-F238E27FC236}">
                <a16:creationId xmlns:a16="http://schemas.microsoft.com/office/drawing/2014/main" id="{3F2E7F6F-30B5-99A0-A8FC-5B65EA6D4925}"/>
              </a:ext>
            </a:extLst>
          </p:cNvPr>
          <p:cNvSpPr>
            <a:spLocks noGrp="1"/>
          </p:cNvSpPr>
          <p:nvPr>
            <p:ph idx="1"/>
          </p:nvPr>
        </p:nvSpPr>
        <p:spPr>
          <a:xfrm>
            <a:off x="550190" y="1783974"/>
            <a:ext cx="10727409" cy="4769225"/>
          </a:xfrm>
        </p:spPr>
        <p:txBody>
          <a:bodyPr>
            <a:normAutofit/>
          </a:bodyPr>
          <a:lstStyle/>
          <a:p>
            <a:pPr>
              <a:lnSpc>
                <a:spcPct val="113000"/>
              </a:lnSpc>
            </a:pPr>
            <a:r>
              <a:rPr lang="en-AU" sz="2400" dirty="0">
                <a:latin typeface="Arial Nova" panose="020F0502020204030204"/>
                <a:cs typeface="Times New Roman" panose="02020603050405020304" pitchFamily="18" charset="0"/>
              </a:rPr>
              <a:t>The Procure was restructured to improve the clarity of the process for AEMO to conduct the Long Term PASA, covering the following key aspects:  </a:t>
            </a:r>
            <a:endParaRPr lang="en-US" sz="2400" dirty="0">
              <a:latin typeface="Arial Nova" panose="020F0502020204030204"/>
              <a:cs typeface="Times New Roman" panose="02020603050405020304" pitchFamily="18" charset="0"/>
            </a:endParaRPr>
          </a:p>
          <a:p>
            <a:pPr marL="685800" lvl="2">
              <a:lnSpc>
                <a:spcPct val="113000"/>
              </a:lnSpc>
              <a:spcBef>
                <a:spcPts val="1000"/>
              </a:spcBef>
              <a:tabLst>
                <a:tab pos="107950" algn="l"/>
              </a:tabLst>
            </a:pPr>
            <a:r>
              <a:rPr lang="en-AU" dirty="0">
                <a:latin typeface="Arial Nova" panose="020F0502020204030204"/>
                <a:cs typeface="Times New Roman" panose="02020603050405020304" pitchFamily="18" charset="0"/>
              </a:rPr>
              <a:t>Information requests</a:t>
            </a:r>
          </a:p>
          <a:p>
            <a:pPr marL="685800" lvl="2">
              <a:lnSpc>
                <a:spcPct val="113000"/>
              </a:lnSpc>
              <a:spcBef>
                <a:spcPts val="1000"/>
              </a:spcBef>
              <a:tabLst>
                <a:tab pos="107950" algn="l"/>
              </a:tabLst>
            </a:pPr>
            <a:r>
              <a:rPr lang="en-AU" dirty="0">
                <a:latin typeface="Arial Nova" panose="020F0502020204030204"/>
                <a:cs typeface="Times New Roman" panose="02020603050405020304" pitchFamily="18" charset="0"/>
              </a:rPr>
              <a:t>Preparation of operational consumption and demand forecasts </a:t>
            </a:r>
          </a:p>
          <a:p>
            <a:pPr marL="685800" lvl="2">
              <a:lnSpc>
                <a:spcPct val="113000"/>
              </a:lnSpc>
              <a:spcBef>
                <a:spcPts val="1000"/>
              </a:spcBef>
              <a:tabLst>
                <a:tab pos="107950" algn="l"/>
              </a:tabLst>
            </a:pPr>
            <a:r>
              <a:rPr lang="en-AU" dirty="0">
                <a:latin typeface="Arial Nova" panose="020F0502020204030204"/>
                <a:cs typeface="Times New Roman" panose="02020603050405020304" pitchFamily="18" charset="0"/>
              </a:rPr>
              <a:t>Reserve Capacity Target assessment</a:t>
            </a:r>
          </a:p>
          <a:p>
            <a:pPr marL="685800" lvl="2">
              <a:lnSpc>
                <a:spcPct val="113000"/>
              </a:lnSpc>
              <a:spcBef>
                <a:spcPts val="1000"/>
              </a:spcBef>
              <a:tabLst>
                <a:tab pos="107950" algn="l"/>
              </a:tabLst>
            </a:pPr>
            <a:r>
              <a:rPr lang="en-AU" dirty="0">
                <a:latin typeface="Arial Nova" panose="020F0502020204030204"/>
                <a:cs typeface="Times New Roman" panose="02020603050405020304" pitchFamily="18" charset="0"/>
              </a:rPr>
              <a:t>Availability Curves </a:t>
            </a:r>
          </a:p>
          <a:p>
            <a:pPr marL="685800" lvl="2">
              <a:lnSpc>
                <a:spcPct val="113000"/>
              </a:lnSpc>
              <a:spcBef>
                <a:spcPts val="1000"/>
              </a:spcBef>
              <a:tabLst>
                <a:tab pos="107950" algn="l"/>
              </a:tabLst>
            </a:pPr>
            <a:r>
              <a:rPr lang="en-AU" dirty="0">
                <a:latin typeface="Arial Nova" panose="020F0502020204030204"/>
                <a:cs typeface="Times New Roman" panose="02020603050405020304" pitchFamily="18" charset="0"/>
              </a:rPr>
              <a:t>Availability Classes requirement</a:t>
            </a:r>
          </a:p>
        </p:txBody>
      </p:sp>
      <p:sp>
        <p:nvSpPr>
          <p:cNvPr id="4" name="Slide Number Placeholder 3">
            <a:extLst>
              <a:ext uri="{FF2B5EF4-FFF2-40B4-BE49-F238E27FC236}">
                <a16:creationId xmlns:a16="http://schemas.microsoft.com/office/drawing/2014/main" id="{AA14309B-498B-44D4-B6B0-B594AFE7C808}"/>
              </a:ext>
            </a:extLst>
          </p:cNvPr>
          <p:cNvSpPr>
            <a:spLocks noGrp="1"/>
          </p:cNvSpPr>
          <p:nvPr>
            <p:ph type="sldNum" sz="quarter" idx="12"/>
          </p:nvPr>
        </p:nvSpPr>
        <p:spPr>
          <a:xfrm>
            <a:off x="11641808" y="6356350"/>
            <a:ext cx="550192" cy="365125"/>
          </a:xfrm>
        </p:spPr>
        <p:txBody>
          <a:bodyPr anchor="ctr">
            <a:normAutofit/>
          </a:bodyPr>
          <a:lstStyle/>
          <a:p>
            <a:pPr>
              <a:spcAft>
                <a:spcPts val="600"/>
              </a:spcAft>
            </a:pPr>
            <a:fld id="{713AB538-E724-0A46-AEB0-E520B1BBAFEE}" type="slidenum">
              <a:rPr lang="en-US" smtClean="0"/>
              <a:pPr>
                <a:spcAft>
                  <a:spcPts val="600"/>
                </a:spcAft>
              </a:pPr>
              <a:t>5</a:t>
            </a:fld>
            <a:endParaRPr lang="en-US"/>
          </a:p>
        </p:txBody>
      </p:sp>
    </p:spTree>
    <p:extLst>
      <p:ext uri="{BB962C8B-B14F-4D97-AF65-F5344CB8AC3E}">
        <p14:creationId xmlns:p14="http://schemas.microsoft.com/office/powerpoint/2010/main" val="99331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976BD0-7025-53B5-CDB9-2425FEFA45CB}"/>
              </a:ext>
            </a:extLst>
          </p:cNvPr>
          <p:cNvSpPr>
            <a:spLocks noGrp="1"/>
          </p:cNvSpPr>
          <p:nvPr>
            <p:ph type="title"/>
          </p:nvPr>
        </p:nvSpPr>
        <p:spPr>
          <a:xfrm>
            <a:off x="550190" y="404634"/>
            <a:ext cx="9887917" cy="1219199"/>
          </a:xfrm>
        </p:spPr>
        <p:txBody>
          <a:bodyPr>
            <a:noAutofit/>
          </a:bodyPr>
          <a:lstStyle/>
          <a:p>
            <a:r>
              <a:rPr lang="en-US" sz="3200">
                <a:latin typeface="Arial Nova" panose="020F0502020204030204"/>
                <a:ea typeface="Calibri" panose="020F0502020204030204" pitchFamily="34" charset="0"/>
                <a:cs typeface="Times New Roman" panose="02020603050405020304" pitchFamily="18" charset="0"/>
              </a:rPr>
              <a:t>Removal of the review of the Planning Criterion</a:t>
            </a:r>
            <a:endParaRPr lang="en-US" sz="3200">
              <a:latin typeface="Century Gothic" panose="020B0502020202020204" pitchFamily="34" charset="0"/>
            </a:endParaRPr>
          </a:p>
        </p:txBody>
      </p:sp>
      <p:sp>
        <p:nvSpPr>
          <p:cNvPr id="13" name="Content Placeholder 2">
            <a:extLst>
              <a:ext uri="{FF2B5EF4-FFF2-40B4-BE49-F238E27FC236}">
                <a16:creationId xmlns:a16="http://schemas.microsoft.com/office/drawing/2014/main" id="{3F2E7F6F-30B5-99A0-A8FC-5B65EA6D4925}"/>
              </a:ext>
            </a:extLst>
          </p:cNvPr>
          <p:cNvSpPr>
            <a:spLocks noGrp="1"/>
          </p:cNvSpPr>
          <p:nvPr>
            <p:ph idx="1"/>
          </p:nvPr>
        </p:nvSpPr>
        <p:spPr>
          <a:xfrm>
            <a:off x="550191" y="1242392"/>
            <a:ext cx="10541880" cy="5310808"/>
          </a:xfrm>
        </p:spPr>
        <p:txBody>
          <a:bodyPr>
            <a:normAutofit/>
          </a:bodyPr>
          <a:lstStyle/>
          <a:p>
            <a:pPr>
              <a:lnSpc>
                <a:spcPct val="113000"/>
              </a:lnSpc>
              <a:tabLst>
                <a:tab pos="107950" algn="l"/>
              </a:tabLst>
            </a:pPr>
            <a:r>
              <a:rPr lang="en-AU" sz="2400" dirty="0"/>
              <a:t>The Procedure originally covered the process that the Economic Regulation Authority (ERA) must follow in conducting the review of the Planning Criterion.</a:t>
            </a:r>
          </a:p>
          <a:p>
            <a:pPr>
              <a:lnSpc>
                <a:spcPct val="113000"/>
              </a:lnSpc>
              <a:tabLst>
                <a:tab pos="107950" algn="l"/>
              </a:tabLst>
            </a:pPr>
            <a:r>
              <a:rPr lang="en-AU" sz="2400" dirty="0">
                <a:latin typeface="Arial Nova" panose="020F0502020204030204"/>
                <a:cs typeface="Times New Roman" panose="02020603050405020304" pitchFamily="18" charset="0"/>
              </a:rPr>
              <a:t>The revised Procedure removed </a:t>
            </a:r>
            <a:r>
              <a:rPr lang="en-US" sz="2400" dirty="0">
                <a:latin typeface="Arial Nova" panose="020F0502020204030204"/>
                <a:ea typeface="Calibri" panose="020F0502020204030204" pitchFamily="34" charset="0"/>
                <a:cs typeface="Times New Roman" panose="02020603050405020304" pitchFamily="18" charset="0"/>
              </a:rPr>
              <a:t>the process associated with the review of the Planning Criterion:</a:t>
            </a:r>
          </a:p>
          <a:p>
            <a:pPr lvl="1">
              <a:lnSpc>
                <a:spcPct val="113000"/>
              </a:lnSpc>
              <a:spcBef>
                <a:spcPts val="1000"/>
              </a:spcBef>
              <a:tabLst>
                <a:tab pos="107950" algn="l"/>
              </a:tabLst>
            </a:pPr>
            <a:r>
              <a:rPr lang="en-AU" sz="2000" dirty="0"/>
              <a:t>From 1 July 2021, responsibility for the review of the Planning Criterion was transferred from the ERA to the Coordinator of Energy.</a:t>
            </a:r>
          </a:p>
          <a:p>
            <a:pPr lvl="1">
              <a:lnSpc>
                <a:spcPct val="113000"/>
              </a:lnSpc>
              <a:spcBef>
                <a:spcPts val="1000"/>
              </a:spcBef>
              <a:tabLst>
                <a:tab pos="107950" algn="l"/>
              </a:tabLst>
            </a:pPr>
            <a:r>
              <a:rPr lang="en-US" sz="2000" dirty="0">
                <a:latin typeface="Arial Nova" panose="020F0502020204030204"/>
                <a:ea typeface="Calibri" panose="020F0502020204030204" pitchFamily="34" charset="0"/>
                <a:cs typeface="Times New Roman" panose="02020603050405020304" pitchFamily="18" charset="0"/>
              </a:rPr>
              <a:t>The head of power clause 4.5.14 </a:t>
            </a:r>
            <a:r>
              <a:rPr lang="en-AU" sz="2000" dirty="0">
                <a:latin typeface="Arial Nova" panose="020F0502020204030204"/>
                <a:ea typeface="Calibri" panose="020F0502020204030204" pitchFamily="34" charset="0"/>
                <a:cs typeface="Times New Roman" panose="02020603050405020304" pitchFamily="18" charset="0"/>
              </a:rPr>
              <a:t>was amended and no longer requires to include the review of Planning Criterion.</a:t>
            </a:r>
            <a:endParaRPr lang="en-AU" sz="2000" dirty="0"/>
          </a:p>
          <a:p>
            <a:pPr>
              <a:lnSpc>
                <a:spcPct val="113000"/>
              </a:lnSpc>
              <a:tabLst>
                <a:tab pos="107950" algn="l"/>
              </a:tabLst>
            </a:pPr>
            <a:endParaRPr lang="en-AU" sz="2400" dirty="0"/>
          </a:p>
        </p:txBody>
      </p:sp>
      <p:sp>
        <p:nvSpPr>
          <p:cNvPr id="4" name="Slide Number Placeholder 3">
            <a:extLst>
              <a:ext uri="{FF2B5EF4-FFF2-40B4-BE49-F238E27FC236}">
                <a16:creationId xmlns:a16="http://schemas.microsoft.com/office/drawing/2014/main" id="{AA14309B-498B-44D4-B6B0-B594AFE7C808}"/>
              </a:ext>
            </a:extLst>
          </p:cNvPr>
          <p:cNvSpPr>
            <a:spLocks noGrp="1"/>
          </p:cNvSpPr>
          <p:nvPr>
            <p:ph type="sldNum" sz="quarter" idx="12"/>
          </p:nvPr>
        </p:nvSpPr>
        <p:spPr>
          <a:xfrm>
            <a:off x="11641808" y="6356350"/>
            <a:ext cx="550192" cy="365125"/>
          </a:xfrm>
        </p:spPr>
        <p:txBody>
          <a:bodyPr anchor="ctr">
            <a:normAutofit/>
          </a:bodyPr>
          <a:lstStyle/>
          <a:p>
            <a:pPr>
              <a:spcAft>
                <a:spcPts val="600"/>
              </a:spcAft>
            </a:pPr>
            <a:fld id="{713AB538-E724-0A46-AEB0-E520B1BBAFEE}" type="slidenum">
              <a:rPr lang="en-US" smtClean="0"/>
              <a:pPr>
                <a:spcAft>
                  <a:spcPts val="600"/>
                </a:spcAft>
              </a:pPr>
              <a:t>6</a:t>
            </a:fld>
            <a:endParaRPr lang="en-US"/>
          </a:p>
        </p:txBody>
      </p:sp>
    </p:spTree>
    <p:extLst>
      <p:ext uri="{BB962C8B-B14F-4D97-AF65-F5344CB8AC3E}">
        <p14:creationId xmlns:p14="http://schemas.microsoft.com/office/powerpoint/2010/main" val="142795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976BD0-7025-53B5-CDB9-2425FEFA45CB}"/>
              </a:ext>
            </a:extLst>
          </p:cNvPr>
          <p:cNvSpPr>
            <a:spLocks noGrp="1"/>
          </p:cNvSpPr>
          <p:nvPr>
            <p:ph type="title"/>
          </p:nvPr>
        </p:nvSpPr>
        <p:spPr>
          <a:xfrm>
            <a:off x="550190" y="404634"/>
            <a:ext cx="9887917" cy="1219199"/>
          </a:xfrm>
        </p:spPr>
        <p:txBody>
          <a:bodyPr vert="horz" lIns="91440" tIns="45720" rIns="91440" bIns="45720" rtlCol="0" anchor="t">
            <a:noAutofit/>
          </a:bodyPr>
          <a:lstStyle/>
          <a:p>
            <a:r>
              <a:rPr lang="en-AU" sz="3200">
                <a:latin typeface="Arial Nova" panose="020F0502020204030204"/>
                <a:cs typeface="Times New Roman" panose="02020603050405020304" pitchFamily="18" charset="0"/>
              </a:rPr>
              <a:t>Questions and consultation information</a:t>
            </a:r>
            <a:endParaRPr lang="en-US" sz="3200">
              <a:latin typeface="Arial Nova" panose="020F0502020204030204"/>
              <a:cs typeface="Times New Roman" panose="02020603050405020304" pitchFamily="18" charset="0"/>
            </a:endParaRPr>
          </a:p>
        </p:txBody>
      </p:sp>
      <p:sp>
        <p:nvSpPr>
          <p:cNvPr id="13" name="Content Placeholder 2">
            <a:extLst>
              <a:ext uri="{FF2B5EF4-FFF2-40B4-BE49-F238E27FC236}">
                <a16:creationId xmlns:a16="http://schemas.microsoft.com/office/drawing/2014/main" id="{3F2E7F6F-30B5-99A0-A8FC-5B65EA6D4925}"/>
              </a:ext>
            </a:extLst>
          </p:cNvPr>
          <p:cNvSpPr>
            <a:spLocks noGrp="1"/>
          </p:cNvSpPr>
          <p:nvPr>
            <p:ph idx="1"/>
          </p:nvPr>
        </p:nvSpPr>
        <p:spPr>
          <a:xfrm>
            <a:off x="550191" y="1242392"/>
            <a:ext cx="10541880" cy="5310808"/>
          </a:xfrm>
        </p:spPr>
        <p:txBody>
          <a:bodyPr vert="horz" lIns="91440" tIns="45720" rIns="91440" bIns="45720" rtlCol="0">
            <a:normAutofit/>
          </a:bodyPr>
          <a:lstStyle/>
          <a:p>
            <a:pPr>
              <a:lnSpc>
                <a:spcPct val="113000"/>
              </a:lnSpc>
              <a:tabLst>
                <a:tab pos="107950" algn="l"/>
              </a:tabLst>
            </a:pPr>
            <a:r>
              <a:rPr lang="en-AU" sz="2400" dirty="0"/>
              <a:t>Consultation: </a:t>
            </a:r>
          </a:p>
          <a:p>
            <a:pPr marL="685800" lvl="2">
              <a:lnSpc>
                <a:spcPct val="113000"/>
              </a:lnSpc>
              <a:spcBef>
                <a:spcPts val="1000"/>
              </a:spcBef>
              <a:tabLst>
                <a:tab pos="107950" algn="l"/>
              </a:tabLst>
            </a:pPr>
            <a:r>
              <a:rPr lang="en-AU" sz="2200" dirty="0">
                <a:latin typeface="Arial Nova"/>
              </a:rPr>
              <a:t>Procedure expected to be published for consultation by mid-May. </a:t>
            </a:r>
          </a:p>
          <a:p>
            <a:pPr marL="685800" lvl="2">
              <a:lnSpc>
                <a:spcPct val="113000"/>
              </a:lnSpc>
              <a:spcBef>
                <a:spcPts val="1000"/>
              </a:spcBef>
              <a:tabLst>
                <a:tab pos="107950" algn="l"/>
              </a:tabLst>
            </a:pPr>
            <a:r>
              <a:rPr lang="en-AU" sz="2200" dirty="0">
                <a:latin typeface="Arial Nova"/>
              </a:rPr>
              <a:t>15 Business Days consultation period. </a:t>
            </a:r>
          </a:p>
          <a:p>
            <a:pPr marL="685800" lvl="2">
              <a:lnSpc>
                <a:spcPct val="113000"/>
              </a:lnSpc>
              <a:spcBef>
                <a:spcPts val="1000"/>
              </a:spcBef>
              <a:tabLst>
                <a:tab pos="107950" algn="l"/>
              </a:tabLst>
            </a:pPr>
            <a:r>
              <a:rPr lang="en-AU" sz="2200" dirty="0">
                <a:latin typeface="Arial Nova"/>
              </a:rPr>
              <a:t> The Procedure is scheduled to commence on 1 July 2022.</a:t>
            </a:r>
          </a:p>
          <a:p>
            <a:pPr>
              <a:lnSpc>
                <a:spcPct val="113000"/>
              </a:lnSpc>
              <a:tabLst>
                <a:tab pos="107950" algn="l"/>
              </a:tabLst>
            </a:pPr>
            <a:r>
              <a:rPr lang="en-AU" sz="2400" dirty="0"/>
              <a:t>Additional comments or questions can be directed to AEMO by email to </a:t>
            </a:r>
            <a:r>
              <a:rPr lang="en-AU" sz="2400" dirty="0">
                <a:hlinkClick r:id="rId3"/>
              </a:rPr>
              <a:t>WA.ETS@aemo.com.au</a:t>
            </a:r>
            <a:r>
              <a:rPr lang="en-AU" sz="2400" dirty="0"/>
              <a:t>.</a:t>
            </a:r>
          </a:p>
          <a:p>
            <a:pPr>
              <a:lnSpc>
                <a:spcPct val="113000"/>
              </a:lnSpc>
              <a:tabLst>
                <a:tab pos="107950" algn="l"/>
              </a:tabLst>
            </a:pPr>
            <a:endParaRPr lang="en-AU" sz="2400" dirty="0"/>
          </a:p>
        </p:txBody>
      </p:sp>
      <p:sp>
        <p:nvSpPr>
          <p:cNvPr id="4" name="Slide Number Placeholder 3">
            <a:extLst>
              <a:ext uri="{FF2B5EF4-FFF2-40B4-BE49-F238E27FC236}">
                <a16:creationId xmlns:a16="http://schemas.microsoft.com/office/drawing/2014/main" id="{AA14309B-498B-44D4-B6B0-B594AFE7C808}"/>
              </a:ext>
            </a:extLst>
          </p:cNvPr>
          <p:cNvSpPr>
            <a:spLocks noGrp="1"/>
          </p:cNvSpPr>
          <p:nvPr>
            <p:ph type="sldNum" sz="quarter" idx="12"/>
          </p:nvPr>
        </p:nvSpPr>
        <p:spPr>
          <a:xfrm>
            <a:off x="11641808" y="6356350"/>
            <a:ext cx="550192" cy="365125"/>
          </a:xfrm>
        </p:spPr>
        <p:txBody>
          <a:bodyPr anchor="ctr">
            <a:normAutofit/>
          </a:bodyPr>
          <a:lstStyle/>
          <a:p>
            <a:pPr>
              <a:spcAft>
                <a:spcPts val="600"/>
              </a:spcAft>
            </a:pPr>
            <a:fld id="{713AB538-E724-0A46-AEB0-E520B1BBAFEE}" type="slidenum">
              <a:rPr lang="en-US" smtClean="0"/>
              <a:pPr>
                <a:spcAft>
                  <a:spcPts val="600"/>
                </a:spcAft>
              </a:pPr>
              <a:t>7</a:t>
            </a:fld>
            <a:endParaRPr lang="en-US"/>
          </a:p>
        </p:txBody>
      </p:sp>
    </p:spTree>
    <p:extLst>
      <p:ext uri="{BB962C8B-B14F-4D97-AF65-F5344CB8AC3E}">
        <p14:creationId xmlns:p14="http://schemas.microsoft.com/office/powerpoint/2010/main" val="385916002"/>
      </p:ext>
    </p:extLst>
  </p:cSld>
  <p:clrMapOvr>
    <a:masterClrMapping/>
  </p:clrMapOvr>
</p:sld>
</file>

<file path=ppt/theme/theme1.xml><?xml version="1.0" encoding="utf-8"?>
<a:theme xmlns:a="http://schemas.openxmlformats.org/drawingml/2006/main" name="AEMO_2020_ET">
  <a:themeElements>
    <a:clrScheme name="AEMO_2020">
      <a:dk1>
        <a:srgbClr val="222324"/>
      </a:dk1>
      <a:lt1>
        <a:sysClr val="window" lastClr="FFFFFF"/>
      </a:lt1>
      <a:dk2>
        <a:srgbClr val="000000"/>
      </a:dk2>
      <a:lt2>
        <a:srgbClr val="E0E8EA"/>
      </a:lt2>
      <a:accent1>
        <a:srgbClr val="702F73"/>
      </a:accent1>
      <a:accent2>
        <a:srgbClr val="360F3C"/>
      </a:accent2>
      <a:accent3>
        <a:srgbClr val="B056BC"/>
      </a:accent3>
      <a:accent4>
        <a:srgbClr val="A82140"/>
      </a:accent4>
      <a:accent5>
        <a:srgbClr val="777DA7"/>
      </a:accent5>
      <a:accent6>
        <a:srgbClr val="ADE0EE"/>
      </a:accent6>
      <a:hlink>
        <a:srgbClr val="5C7F88"/>
      </a:hlink>
      <a:folHlink>
        <a:srgbClr val="883A93"/>
      </a:folHlink>
    </a:clrScheme>
    <a:fontScheme name="AEMO_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id="{D54953C8-6B17-4C47-9642-0C62B7755A91}" vid="{E5431D33-3D7E-4542-8DEE-8D2DFFA47A83}"/>
    </a:ext>
  </a:extLst>
</a:theme>
</file>

<file path=ppt/theme/theme2.xml><?xml version="1.0" encoding="utf-8"?>
<a:theme xmlns:a="http://schemas.openxmlformats.org/drawingml/2006/main" name="AEMO_Presentation_Template">
  <a:themeElements>
    <a:clrScheme name="AEMO">
      <a:dk1>
        <a:srgbClr val="424242"/>
      </a:dk1>
      <a:lt1>
        <a:srgbClr val="FFFFFF"/>
      </a:lt1>
      <a:dk2>
        <a:srgbClr val="3C1053"/>
      </a:dk2>
      <a:lt2>
        <a:srgbClr val="EEEEF0"/>
      </a:lt2>
      <a:accent1>
        <a:srgbClr val="6B3077"/>
      </a:accent1>
      <a:accent2>
        <a:srgbClr val="A3519B"/>
      </a:accent2>
      <a:accent3>
        <a:srgbClr val="9B2241"/>
      </a:accent3>
      <a:accent4>
        <a:srgbClr val="FDD26E"/>
      </a:accent4>
      <a:accent5>
        <a:srgbClr val="A1D883"/>
      </a:accent5>
      <a:accent6>
        <a:srgbClr val="40C1AC"/>
      </a:accent6>
      <a:hlink>
        <a:srgbClr val="606EB2"/>
      </a:hlink>
      <a:folHlink>
        <a:srgbClr val="A3DBE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5DEB77C-B1A9-FB49-B7C0-5732F81BA0F6}" vid="{DB416059-6C35-D24E-A01D-7D6C96D4913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7D1E205BFB644BBCC8E4195270FD3E" ma:contentTypeVersion="2" ma:contentTypeDescription="Create a new document." ma:contentTypeScope="" ma:versionID="86589b54a39523007c38c4be8220192c">
  <xsd:schema xmlns:xsd="http://www.w3.org/2001/XMLSchema" xmlns:xs="http://www.w3.org/2001/XMLSchema" xmlns:p="http://schemas.microsoft.com/office/2006/metadata/properties" xmlns:ns2="d0053c54-b3e3-4740-aedc-88d5127ed2c7" targetNamespace="http://schemas.microsoft.com/office/2006/metadata/properties" ma:root="true" ma:fieldsID="6dbb13052b2e6f139457ec9c4d0089bf" ns2:_="">
    <xsd:import namespace="d0053c54-b3e3-4740-aedc-88d5127ed2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53c54-b3e3-4740-aedc-88d5127ed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8D3644-36FF-4F05-A8AD-B53C2B64CD1F}">
  <ds:schemaRefs>
    <ds:schemaRef ds:uri="http://schemas.microsoft.com/sharepoint/v3/contenttype/forms"/>
  </ds:schemaRefs>
</ds:datastoreItem>
</file>

<file path=customXml/itemProps2.xml><?xml version="1.0" encoding="utf-8"?>
<ds:datastoreItem xmlns:ds="http://schemas.openxmlformats.org/officeDocument/2006/customXml" ds:itemID="{C1F1DD2A-C8BF-459D-9234-BB3404DFEAB8}">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e954928e-4ce4-4787-99c9-b21b7ef99a55"/>
    <ds:schemaRef ds:uri="http://schemas.microsoft.com/office/infopath/2007/PartnerControls"/>
    <ds:schemaRef ds:uri="a18860b9-ed74-4362-a8bb-864bf67f7904"/>
    <ds:schemaRef ds:uri="http://www.w3.org/XML/1998/namespace"/>
    <ds:schemaRef ds:uri="http://purl.org/dc/dcmitype/"/>
  </ds:schemaRefs>
</ds:datastoreItem>
</file>

<file path=customXml/itemProps3.xml><?xml version="1.0" encoding="utf-8"?>
<ds:datastoreItem xmlns:ds="http://schemas.openxmlformats.org/officeDocument/2006/customXml" ds:itemID="{EB4AD529-1041-4817-A286-930F5C06D07A}"/>
</file>

<file path=docProps/app.xml><?xml version="1.0" encoding="utf-8"?>
<Properties xmlns="http://schemas.openxmlformats.org/officeDocument/2006/extended-properties" xmlns:vt="http://schemas.openxmlformats.org/officeDocument/2006/docPropsVTypes">
  <Template>Presentation template</Template>
  <TotalTime>6</TotalTime>
  <Words>406</Words>
  <Application>Microsoft Office PowerPoint</Application>
  <PresentationFormat>Widescreen</PresentationFormat>
  <Paragraphs>56</Paragraphs>
  <Slides>7</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Arial Nova</vt:lpstr>
      <vt:lpstr>Avenir Next LT Pro</vt:lpstr>
      <vt:lpstr>Calibri</vt:lpstr>
      <vt:lpstr>Century Gothic</vt:lpstr>
      <vt:lpstr>Segoe UI Light</vt:lpstr>
      <vt:lpstr>Segoe UI Semibold</vt:lpstr>
      <vt:lpstr>Segoe UI Semilight</vt:lpstr>
      <vt:lpstr>AEMO_2020_ET</vt:lpstr>
      <vt:lpstr>AEMO_Presentation_Template</vt:lpstr>
      <vt:lpstr>Undertaking the Long Term PASA</vt:lpstr>
      <vt:lpstr>Background</vt:lpstr>
      <vt:lpstr>Key revisions</vt:lpstr>
      <vt:lpstr>Removal of direct clause quotes</vt:lpstr>
      <vt:lpstr>Restructuring the Procedure</vt:lpstr>
      <vt:lpstr>Removal of the review of the Planning Criterion</vt:lpstr>
      <vt:lpstr>Questions and consultation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Frost</dc:creator>
  <cp:lastModifiedBy>Alex Gillespie</cp:lastModifiedBy>
  <cp:revision>3</cp:revision>
  <dcterms:created xsi:type="dcterms:W3CDTF">2022-01-17T03:03:12Z</dcterms:created>
  <dcterms:modified xsi:type="dcterms:W3CDTF">2022-04-26T08:28:39Z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0x0101001E7D1E205BFB644BBCC8E4195270FD3E</vt:lpwstr>
  </property>
</Properties>
</file>